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73" r:id="rId2"/>
    <p:sldId id="271" r:id="rId3"/>
    <p:sldId id="274" r:id="rId4"/>
    <p:sldId id="275" r:id="rId5"/>
    <p:sldId id="267" r:id="rId6"/>
    <p:sldId id="272" r:id="rId7"/>
  </p:sldIdLst>
  <p:sldSz cx="5765800" cy="4324350"/>
  <p:notesSz cx="4330700" cy="432435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1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ED7D"/>
    <a:srgbClr val="A3ED7D"/>
    <a:srgbClr val="59FFFF"/>
    <a:srgbClr val="59FFDB"/>
    <a:srgbClr val="08002A"/>
    <a:srgbClr val="B02663"/>
    <a:srgbClr val="303439"/>
    <a:srgbClr val="3F595D"/>
    <a:srgbClr val="F5F6F0"/>
    <a:srgbClr val="B34A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16"/>
    <p:restoredTop sz="96197" autoAdjust="0"/>
  </p:normalViewPr>
  <p:slideViewPr>
    <p:cSldViewPr>
      <p:cViewPr varScale="1">
        <p:scale>
          <a:sx n="238" d="100"/>
          <a:sy n="238" d="100"/>
        </p:scale>
        <p:origin x="688" y="184"/>
      </p:cViewPr>
      <p:guideLst>
        <p:guide orient="horz" pos="2880"/>
        <p:guide pos="181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81" d="100"/>
          <a:sy n="181" d="100"/>
        </p:scale>
        <p:origin x="3252" y="1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82E1320-DD8B-472D-9751-C389289C75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1876425" cy="217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EAFC4C-3610-4D75-AE93-03FA5C72EA3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2452688" y="0"/>
            <a:ext cx="1876425" cy="217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D9FE925-9C7B-4C07-9292-01A2C2E856C1}" type="datetime1">
              <a:rPr lang="en-GB" smtClean="0"/>
              <a:t>17/02/2023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37C6C0-FD6F-4C6D-8151-18E79E477D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4106863"/>
            <a:ext cx="1876425" cy="217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8E96D8-F09F-4531-96B1-E2B55B5CF22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2452688" y="4106863"/>
            <a:ext cx="1876425" cy="217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29BB2F8-4E27-4520-A417-71C7EDDDB6FA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52401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jpg>
</file>

<file path=ppt/media/image3.jpe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876425" cy="217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2452688" y="0"/>
            <a:ext cx="1876425" cy="217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D6B6487-F6EE-41C7-87F0-1C63670D30F8}" type="datetime1">
              <a:rPr lang="en-GB" noProof="0" smtClean="0"/>
              <a:t>17/02/2023</a:t>
            </a:fld>
            <a:endParaRPr lang="en-GB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3800" y="541338"/>
            <a:ext cx="1943100" cy="14589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433388" y="2081213"/>
            <a:ext cx="3463925" cy="17033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 dirty="0"/>
              <a:t>Click to 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106863"/>
            <a:ext cx="1876425" cy="217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2452688" y="4106863"/>
            <a:ext cx="1876425" cy="217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7AF0F43-6A9C-444E-9A88-CB3489A518D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080202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93800" y="541338"/>
            <a:ext cx="1943100" cy="14589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7AF0F43-6A9C-444E-9A88-CB3489A518DF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9124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93800" y="541338"/>
            <a:ext cx="1943100" cy="14589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7AF0F43-6A9C-444E-9A88-CB3489A518DF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96052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93800" y="541338"/>
            <a:ext cx="1943100" cy="14589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7AF0F43-6A9C-444E-9A88-CB3489A518DF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1107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93800" y="541338"/>
            <a:ext cx="1943100" cy="14589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7AF0F43-6A9C-444E-9A88-CB3489A518DF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7870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93800" y="541338"/>
            <a:ext cx="1943100" cy="14589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7AF0F43-6A9C-444E-9A88-CB3489A518DF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6172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93800" y="541338"/>
            <a:ext cx="1943100" cy="1458912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B7AF0F43-6A9C-444E-9A88-CB3489A518DF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1662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M Cover 3">
    <p:bg>
      <p:bgPr>
        <a:gradFill>
          <a:gsLst>
            <a:gs pos="55000">
              <a:schemeClr val="accent2">
                <a:lumMod val="90000"/>
                <a:lumOff val="10000"/>
              </a:schemeClr>
            </a:gs>
            <a:gs pos="100000">
              <a:srgbClr val="08002A"/>
            </a:gs>
            <a:gs pos="0">
              <a:srgbClr val="B026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B0CA076-1A44-2343-BBB3-B92196F522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alphaModFix amt="2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7000" contrast="6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885" t="30316" r="29977" b="5658"/>
          <a:stretch/>
        </p:blipFill>
        <p:spPr>
          <a:xfrm>
            <a:off x="-25363" y="12700"/>
            <a:ext cx="5765800" cy="4311651"/>
          </a:xfrm>
          <a:prstGeom prst="rect">
            <a:avLst/>
          </a:prstGeom>
          <a:gradFill>
            <a:gsLst>
              <a:gs pos="55000">
                <a:schemeClr val="accent2">
                  <a:lumMod val="90000"/>
                  <a:lumOff val="10000"/>
                </a:schemeClr>
              </a:gs>
              <a:gs pos="100000">
                <a:srgbClr val="08002A"/>
              </a:gs>
              <a:gs pos="0">
                <a:srgbClr val="B02663"/>
              </a:gs>
            </a:gsLst>
            <a:lin ang="5400000" scaled="1"/>
          </a:gradFill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4CC731B2-4E12-2744-B677-52BEBDB52115}"/>
              </a:ext>
            </a:extLst>
          </p:cNvPr>
          <p:cNvGrpSpPr/>
          <p:nvPr userDrawn="1"/>
        </p:nvGrpSpPr>
        <p:grpSpPr>
          <a:xfrm>
            <a:off x="67634" y="47626"/>
            <a:ext cx="5630532" cy="4229100"/>
            <a:chOff x="-741132" y="47625"/>
            <a:chExt cx="4229100" cy="4229100"/>
          </a:xfrm>
        </p:grpSpPr>
        <p:sp>
          <p:nvSpPr>
            <p:cNvPr id="722" name="Oval 721">
              <a:extLst>
                <a:ext uri="{FF2B5EF4-FFF2-40B4-BE49-F238E27FC236}">
                  <a16:creationId xmlns:a16="http://schemas.microsoft.com/office/drawing/2014/main" id="{7FA7C603-EA08-3440-B9FD-1FCDE961E942}"/>
                </a:ext>
              </a:extLst>
            </p:cNvPr>
            <p:cNvSpPr/>
            <p:nvPr userDrawn="1"/>
          </p:nvSpPr>
          <p:spPr>
            <a:xfrm>
              <a:off x="-466495" y="280867"/>
              <a:ext cx="3679825" cy="3679825"/>
            </a:xfrm>
            <a:prstGeom prst="ellipse">
              <a:avLst/>
            </a:prstGeom>
            <a:solidFill>
              <a:schemeClr val="accent2">
                <a:alpha val="81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sz="2397" noProof="0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40B8A56B-8965-F14C-91C8-F102DD7BEC02}"/>
                </a:ext>
              </a:extLst>
            </p:cNvPr>
            <p:cNvSpPr/>
            <p:nvPr userDrawn="1"/>
          </p:nvSpPr>
          <p:spPr>
            <a:xfrm>
              <a:off x="-741132" y="47625"/>
              <a:ext cx="4229100" cy="4229100"/>
            </a:xfrm>
            <a:prstGeom prst="ellipse">
              <a:avLst/>
            </a:prstGeom>
            <a:noFill/>
            <a:ln>
              <a:solidFill>
                <a:schemeClr val="accent3"/>
              </a:solidFill>
            </a:ln>
            <a:effectLst>
              <a:glow rad="2286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sz="2397" noProof="0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E764B4D-AFA4-8D4D-9E66-47A09524085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39000"/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6525"/>
            <a:ext cx="5765800" cy="4008510"/>
          </a:xfrm>
          <a:prstGeom prst="ellipse">
            <a:avLst/>
          </a:prstGeom>
          <a:ln>
            <a:noFill/>
          </a:ln>
          <a:effectLst>
            <a:softEdge rad="457200"/>
          </a:effectLst>
        </p:spPr>
      </p:pic>
      <p:sp>
        <p:nvSpPr>
          <p:cNvPr id="717" name="Text Placeholder 7">
            <a:extLst>
              <a:ext uri="{FF2B5EF4-FFF2-40B4-BE49-F238E27FC236}">
                <a16:creationId xmlns:a16="http://schemas.microsoft.com/office/drawing/2014/main" id="{6EB665E6-A19F-5F4A-A5C3-DC09C5CC166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5772" y="2748872"/>
            <a:ext cx="3094256" cy="207963"/>
          </a:xfrm>
          <a:prstGeom prst="rect">
            <a:avLst/>
          </a:prstGeom>
        </p:spPr>
        <p:txBody>
          <a:bodyPr lIns="0" rIns="0" rtlCol="0" anchor="ctr"/>
          <a:lstStyle>
            <a:lvl1pPr algn="ctr">
              <a:defRPr sz="2397" b="1" cap="all" spc="799" baseline="0">
                <a:solidFill>
                  <a:schemeClr val="accent3"/>
                </a:solidFill>
                <a:latin typeface="Speak Pro" panose="020B0504020101020102" pitchFamily="34" charset="0"/>
              </a:defRPr>
            </a:lvl1pPr>
          </a:lstStyle>
          <a:p>
            <a:pPr lvl="0" rtl="0"/>
            <a:r>
              <a:rPr lang="en-GB" noProof="0" dirty="0"/>
              <a:t>Band Name</a:t>
            </a:r>
          </a:p>
        </p:txBody>
      </p:sp>
      <p:sp>
        <p:nvSpPr>
          <p:cNvPr id="718" name="Title 3">
            <a:extLst>
              <a:ext uri="{FF2B5EF4-FFF2-40B4-BE49-F238E27FC236}">
                <a16:creationId xmlns:a16="http://schemas.microsoft.com/office/drawing/2014/main" id="{A368DB7F-94D7-F347-BB47-6E844BAB38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1765" y="991748"/>
            <a:ext cx="4642271" cy="1673890"/>
          </a:xfrm>
          <a:prstGeom prst="rect">
            <a:avLst/>
          </a:prstGeom>
        </p:spPr>
        <p:txBody>
          <a:bodyPr lIns="0" tIns="0" rIns="0" bIns="0" rtlCol="0" anchor="ctr"/>
          <a:lstStyle>
            <a:lvl1pPr algn="ctr">
              <a:defRPr sz="6391" b="1" i="0" cap="all" baseline="0">
                <a:ln>
                  <a:solidFill>
                    <a:schemeClr val="accent3"/>
                  </a:solidFill>
                </a:ln>
                <a:noFill/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rtl="0"/>
            <a:r>
              <a:rPr lang="en-GB" noProof="0" dirty="0"/>
              <a:t>Album Title</a:t>
            </a:r>
          </a:p>
        </p:txBody>
      </p:sp>
      <p:sp>
        <p:nvSpPr>
          <p:cNvPr id="719" name="Text Placeholder 2">
            <a:extLst>
              <a:ext uri="{FF2B5EF4-FFF2-40B4-BE49-F238E27FC236}">
                <a16:creationId xmlns:a16="http://schemas.microsoft.com/office/drawing/2014/main" id="{05574D88-E2EF-1D4B-B7E0-74F788FCD1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2208" y="3028038"/>
            <a:ext cx="4755517" cy="228600"/>
          </a:xfrm>
          <a:prstGeom prst="rect">
            <a:avLst/>
          </a:prstGeom>
        </p:spPr>
        <p:txBody>
          <a:bodyPr rtlCol="0"/>
          <a:lstStyle>
            <a:lvl1pPr algn="ctr">
              <a:defRPr sz="1065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>
              <a:defRPr sz="1065">
                <a:latin typeface="Speak Pro" panose="020B0504020101020102" pitchFamily="34" charset="0"/>
              </a:defRPr>
            </a:lvl2pPr>
            <a:lvl3pPr>
              <a:defRPr sz="1065">
                <a:latin typeface="Speak Pro" panose="020B0504020101020102" pitchFamily="34" charset="0"/>
              </a:defRPr>
            </a:lvl3pPr>
            <a:lvl4pPr>
              <a:defRPr sz="1065">
                <a:latin typeface="Speak Pro" panose="020B0504020101020102" pitchFamily="34" charset="0"/>
              </a:defRPr>
            </a:lvl4pPr>
            <a:lvl5pPr>
              <a:defRPr sz="1065"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en-GB" noProof="0" dirty="0"/>
              <a:t>Lorem ipsum </a:t>
            </a:r>
            <a:r>
              <a:rPr lang="en-GB" noProof="0" dirty="0" err="1"/>
              <a:t>dolor</a:t>
            </a:r>
            <a:r>
              <a:rPr lang="en-GB" noProof="0" dirty="0"/>
              <a:t> sit </a:t>
            </a:r>
            <a:r>
              <a:rPr lang="en-GB" noProof="0" dirty="0" err="1"/>
              <a:t>amet</a:t>
            </a:r>
            <a:r>
              <a:rPr lang="en-GB" noProof="0" dirty="0"/>
              <a:t>, </a:t>
            </a:r>
            <a:r>
              <a:rPr lang="en-GB" noProof="0" dirty="0" err="1"/>
              <a:t>consectetur</a:t>
            </a:r>
            <a:r>
              <a:rPr lang="en-GB" noProof="0" dirty="0"/>
              <a:t> </a:t>
            </a:r>
            <a:r>
              <a:rPr lang="en-GB" noProof="0" dirty="0" err="1"/>
              <a:t>adipiscing</a:t>
            </a:r>
            <a:r>
              <a:rPr lang="en-GB" noProof="0" dirty="0"/>
              <a:t> </a:t>
            </a:r>
            <a:r>
              <a:rPr lang="en-GB" noProof="0" dirty="0" err="1"/>
              <a:t>elit</a:t>
            </a:r>
            <a:r>
              <a:rPr lang="en-GB" noProof="0" dirty="0"/>
              <a:t>.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DM Cove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777AC060-79BC-1640-B8DC-7F217A76C9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278" y="-13909"/>
            <a:ext cx="5765800" cy="4307065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43" name="Text Placeholder 7">
            <a:extLst>
              <a:ext uri="{FF2B5EF4-FFF2-40B4-BE49-F238E27FC236}">
                <a16:creationId xmlns:a16="http://schemas.microsoft.com/office/drawing/2014/main" id="{CFA1945E-DC16-1F4B-B86A-19C23F3913F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94065" y="3304738"/>
            <a:ext cx="2707648" cy="207963"/>
          </a:xfrm>
          <a:prstGeom prst="rect">
            <a:avLst/>
          </a:prstGeom>
        </p:spPr>
        <p:txBody>
          <a:bodyPr lIns="0" rIns="0" rtlCol="0" anchor="ctr"/>
          <a:lstStyle>
            <a:lvl1pPr algn="ctr">
              <a:defRPr sz="1465" b="0" cap="all" spc="799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</a:lstStyle>
          <a:p>
            <a:pPr lvl="0" rtl="0"/>
            <a:r>
              <a:rPr lang="en-GB" noProof="0" dirty="0"/>
              <a:t>Band Name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06D1AD4A-BF49-E542-A43E-9877E78F616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82622" y="3534459"/>
            <a:ext cx="2730536" cy="228600"/>
          </a:xfrm>
          <a:prstGeom prst="rect">
            <a:avLst/>
          </a:prstGeom>
        </p:spPr>
        <p:txBody>
          <a:bodyPr rtlCol="0"/>
          <a:lstStyle>
            <a:lvl1pPr algn="ctr">
              <a:defRPr sz="799" b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>
              <a:defRPr sz="1065">
                <a:latin typeface="Speak Pro" panose="020B0504020101020102" pitchFamily="34" charset="0"/>
              </a:defRPr>
            </a:lvl2pPr>
            <a:lvl3pPr>
              <a:defRPr sz="1065">
                <a:latin typeface="Speak Pro" panose="020B0504020101020102" pitchFamily="34" charset="0"/>
              </a:defRPr>
            </a:lvl3pPr>
            <a:lvl4pPr>
              <a:defRPr sz="1065">
                <a:latin typeface="Speak Pro" panose="020B0504020101020102" pitchFamily="34" charset="0"/>
              </a:defRPr>
            </a:lvl4pPr>
            <a:lvl5pPr>
              <a:defRPr sz="1065"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en-GB" noProof="0" dirty="0"/>
              <a:t>Lorem ipsum </a:t>
            </a:r>
            <a:r>
              <a:rPr lang="en-GB" noProof="0" dirty="0" err="1"/>
              <a:t>dolor</a:t>
            </a:r>
            <a:r>
              <a:rPr lang="en-GB" noProof="0" dirty="0"/>
              <a:t> sit </a:t>
            </a:r>
            <a:r>
              <a:rPr lang="en-GB" noProof="0" dirty="0" err="1"/>
              <a:t>amet</a:t>
            </a:r>
            <a:r>
              <a:rPr lang="en-GB" noProof="0" dirty="0"/>
              <a:t>, </a:t>
            </a:r>
            <a:r>
              <a:rPr lang="en-GB" noProof="0" dirty="0" err="1"/>
              <a:t>consectetur</a:t>
            </a:r>
            <a:r>
              <a:rPr lang="en-GB" noProof="0" dirty="0"/>
              <a:t> </a:t>
            </a:r>
            <a:r>
              <a:rPr lang="en-GB" noProof="0" dirty="0" err="1"/>
              <a:t>adipiscing</a:t>
            </a:r>
            <a:r>
              <a:rPr lang="en-GB" noProof="0" dirty="0"/>
              <a:t> </a:t>
            </a:r>
            <a:r>
              <a:rPr lang="en-GB" noProof="0" dirty="0" err="1"/>
              <a:t>elit</a:t>
            </a:r>
            <a:r>
              <a:rPr lang="en-GB" noProof="0" dirty="0"/>
              <a:t>.</a:t>
            </a:r>
          </a:p>
        </p:txBody>
      </p:sp>
      <p:sp>
        <p:nvSpPr>
          <p:cNvPr id="46" name="Title 3">
            <a:extLst>
              <a:ext uri="{FF2B5EF4-FFF2-40B4-BE49-F238E27FC236}">
                <a16:creationId xmlns:a16="http://schemas.microsoft.com/office/drawing/2014/main" id="{AD194846-E728-8E45-BD01-D154F47353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2044" y="2301586"/>
            <a:ext cx="2711690" cy="990431"/>
          </a:xfrm>
          <a:prstGeom prst="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txBody>
          <a:bodyPr lIns="0" tIns="0" rIns="0" bIns="0" rtlCol="0"/>
          <a:lstStyle>
            <a:lvl1pPr algn="ctr">
              <a:defRPr sz="4793" b="0" cap="all" spc="799" baseline="0">
                <a:solidFill>
                  <a:schemeClr val="accent3"/>
                </a:solidFill>
                <a:latin typeface="Speak Pro" panose="020B0504020101020102" pitchFamily="34" charset="0"/>
              </a:defRPr>
            </a:lvl1pPr>
          </a:lstStyle>
          <a:p>
            <a:pPr rtl="0"/>
            <a:r>
              <a:rPr lang="en-GB" noProof="0" dirty="0"/>
              <a:t>Album Title</a:t>
            </a:r>
          </a:p>
        </p:txBody>
      </p:sp>
      <p:pic>
        <p:nvPicPr>
          <p:cNvPr id="126" name="Picture 125">
            <a:extLst>
              <a:ext uri="{FF2B5EF4-FFF2-40B4-BE49-F238E27FC236}">
                <a16:creationId xmlns:a16="http://schemas.microsoft.com/office/drawing/2014/main" id="{8FB8700C-47E6-7946-9947-D578408B34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</a:blip>
          <a:srcRect l="22168" t="28376" r="14018" b="30940"/>
          <a:stretch/>
        </p:blipFill>
        <p:spPr>
          <a:xfrm>
            <a:off x="0" y="0"/>
            <a:ext cx="5765800" cy="430706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M Cover 1">
    <p:bg>
      <p:bgPr>
        <a:gradFill>
          <a:gsLst>
            <a:gs pos="69000">
              <a:srgbClr val="08002A"/>
            </a:gs>
            <a:gs pos="0">
              <a:schemeClr val="accent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3DB2183-6457-C24B-8F78-CFA76E5BF6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alphaModFix amt="8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210738" y="-885825"/>
            <a:ext cx="7747634" cy="5810726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effectLst>
            <a:softEdge rad="1270000"/>
          </a:effectLst>
        </p:spPr>
      </p:pic>
      <p:grpSp>
        <p:nvGrpSpPr>
          <p:cNvPr id="14" name="Graphic 2">
            <a:extLst>
              <a:ext uri="{FF2B5EF4-FFF2-40B4-BE49-F238E27FC236}">
                <a16:creationId xmlns:a16="http://schemas.microsoft.com/office/drawing/2014/main" id="{FACB5BF4-24BD-D342-9BCF-B54BA50D82AE}"/>
              </a:ext>
            </a:extLst>
          </p:cNvPr>
          <p:cNvGrpSpPr/>
          <p:nvPr userDrawn="1"/>
        </p:nvGrpSpPr>
        <p:grpSpPr>
          <a:xfrm>
            <a:off x="211121" y="785116"/>
            <a:ext cx="5343555" cy="2238749"/>
            <a:chOff x="140025" y="1604608"/>
            <a:chExt cx="2000206" cy="1115710"/>
          </a:xfrm>
          <a:noFill/>
          <a:effectLst>
            <a:glow rad="38100">
              <a:schemeClr val="accent3">
                <a:satMod val="175000"/>
                <a:alpha val="53000"/>
              </a:schemeClr>
            </a:glow>
          </a:effectLst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110A7AEB-6D0F-EE48-ACB4-3583229B8D83}"/>
                </a:ext>
              </a:extLst>
            </p:cNvPr>
            <p:cNvSpPr/>
            <p:nvPr/>
          </p:nvSpPr>
          <p:spPr>
            <a:xfrm>
              <a:off x="140025" y="1997573"/>
              <a:ext cx="49658" cy="329779"/>
            </a:xfrm>
            <a:custGeom>
              <a:avLst/>
              <a:gdLst>
                <a:gd name="connsiteX0" fmla="*/ 24829 w 49658"/>
                <a:gd name="connsiteY0" fmla="*/ 0 h 329779"/>
                <a:gd name="connsiteX1" fmla="*/ 24829 w 49658"/>
                <a:gd name="connsiteY1" fmla="*/ 0 h 329779"/>
                <a:gd name="connsiteX2" fmla="*/ 49659 w 49658"/>
                <a:gd name="connsiteY2" fmla="*/ 24813 h 329779"/>
                <a:gd name="connsiteX3" fmla="*/ 49659 w 49658"/>
                <a:gd name="connsiteY3" fmla="*/ 304967 h 329779"/>
                <a:gd name="connsiteX4" fmla="*/ 24829 w 49658"/>
                <a:gd name="connsiteY4" fmla="*/ 329779 h 329779"/>
                <a:gd name="connsiteX5" fmla="*/ 24829 w 49658"/>
                <a:gd name="connsiteY5" fmla="*/ 329779 h 329779"/>
                <a:gd name="connsiteX6" fmla="*/ 0 w 49658"/>
                <a:gd name="connsiteY6" fmla="*/ 304967 h 329779"/>
                <a:gd name="connsiteX7" fmla="*/ 0 w 49658"/>
                <a:gd name="connsiteY7" fmla="*/ 24813 h 329779"/>
                <a:gd name="connsiteX8" fmla="*/ 24829 w 49658"/>
                <a:gd name="connsiteY8" fmla="*/ 0 h 329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329779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304967"/>
                  </a:lnTo>
                  <a:cubicBezTo>
                    <a:pt x="49659" y="318671"/>
                    <a:pt x="38543" y="329779"/>
                    <a:pt x="24829" y="329779"/>
                  </a:cubicBezTo>
                  <a:lnTo>
                    <a:pt x="24829" y="329779"/>
                  </a:lnTo>
                  <a:cubicBezTo>
                    <a:pt x="11115" y="329779"/>
                    <a:pt x="0" y="318671"/>
                    <a:pt x="0" y="304967"/>
                  </a:cubicBezTo>
                  <a:lnTo>
                    <a:pt x="0" y="24813"/>
                  </a:lnTo>
                  <a:cubicBezTo>
                    <a:pt x="0" y="11108"/>
                    <a:pt x="11115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980DE63-1D85-7342-907D-18EBA55117E2}"/>
                </a:ext>
              </a:extLst>
            </p:cNvPr>
            <p:cNvSpPr/>
            <p:nvPr/>
          </p:nvSpPr>
          <p:spPr>
            <a:xfrm>
              <a:off x="254789" y="1910440"/>
              <a:ext cx="49658" cy="504190"/>
            </a:xfrm>
            <a:custGeom>
              <a:avLst/>
              <a:gdLst>
                <a:gd name="connsiteX0" fmla="*/ 24829 w 49658"/>
                <a:gd name="connsiteY0" fmla="*/ 0 h 504190"/>
                <a:gd name="connsiteX1" fmla="*/ 24829 w 49658"/>
                <a:gd name="connsiteY1" fmla="*/ 0 h 504190"/>
                <a:gd name="connsiteX2" fmla="*/ 49659 w 49658"/>
                <a:gd name="connsiteY2" fmla="*/ 24813 h 504190"/>
                <a:gd name="connsiteX3" fmla="*/ 49659 w 49658"/>
                <a:gd name="connsiteY3" fmla="*/ 479378 h 504190"/>
                <a:gd name="connsiteX4" fmla="*/ 24829 w 49658"/>
                <a:gd name="connsiteY4" fmla="*/ 504190 h 504190"/>
                <a:gd name="connsiteX5" fmla="*/ 24829 w 49658"/>
                <a:gd name="connsiteY5" fmla="*/ 504190 h 504190"/>
                <a:gd name="connsiteX6" fmla="*/ 0 w 49658"/>
                <a:gd name="connsiteY6" fmla="*/ 479378 h 504190"/>
                <a:gd name="connsiteX7" fmla="*/ 0 w 49658"/>
                <a:gd name="connsiteY7" fmla="*/ 24669 h 504190"/>
                <a:gd name="connsiteX8" fmla="*/ 24829 w 49658"/>
                <a:gd name="connsiteY8" fmla="*/ 0 h 504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504190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479378"/>
                  </a:lnTo>
                  <a:cubicBezTo>
                    <a:pt x="49659" y="493082"/>
                    <a:pt x="38543" y="504190"/>
                    <a:pt x="24829" y="504190"/>
                  </a:cubicBezTo>
                  <a:lnTo>
                    <a:pt x="24829" y="504190"/>
                  </a:lnTo>
                  <a:cubicBezTo>
                    <a:pt x="11115" y="504190"/>
                    <a:pt x="0" y="493082"/>
                    <a:pt x="0" y="479378"/>
                  </a:cubicBezTo>
                  <a:lnTo>
                    <a:pt x="0" y="24669"/>
                  </a:lnTo>
                  <a:cubicBezTo>
                    <a:pt x="0" y="11108"/>
                    <a:pt x="11115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1760279C-04BE-704D-9F3C-3B51A63D9E56}"/>
                </a:ext>
              </a:extLst>
            </p:cNvPr>
            <p:cNvSpPr/>
            <p:nvPr/>
          </p:nvSpPr>
          <p:spPr>
            <a:xfrm>
              <a:off x="369408" y="1753340"/>
              <a:ext cx="49658" cy="818101"/>
            </a:xfrm>
            <a:custGeom>
              <a:avLst/>
              <a:gdLst>
                <a:gd name="connsiteX0" fmla="*/ 24829 w 49658"/>
                <a:gd name="connsiteY0" fmla="*/ 0 h 818101"/>
                <a:gd name="connsiteX1" fmla="*/ 24829 w 49658"/>
                <a:gd name="connsiteY1" fmla="*/ 0 h 818101"/>
                <a:gd name="connsiteX2" fmla="*/ 49659 w 49658"/>
                <a:gd name="connsiteY2" fmla="*/ 24813 h 818101"/>
                <a:gd name="connsiteX3" fmla="*/ 49659 w 49658"/>
                <a:gd name="connsiteY3" fmla="*/ 793288 h 818101"/>
                <a:gd name="connsiteX4" fmla="*/ 24829 w 49658"/>
                <a:gd name="connsiteY4" fmla="*/ 818101 h 818101"/>
                <a:gd name="connsiteX5" fmla="*/ 24829 w 49658"/>
                <a:gd name="connsiteY5" fmla="*/ 818101 h 818101"/>
                <a:gd name="connsiteX6" fmla="*/ 0 w 49658"/>
                <a:gd name="connsiteY6" fmla="*/ 793288 h 818101"/>
                <a:gd name="connsiteX7" fmla="*/ 0 w 49658"/>
                <a:gd name="connsiteY7" fmla="*/ 24813 h 818101"/>
                <a:gd name="connsiteX8" fmla="*/ 24829 w 49658"/>
                <a:gd name="connsiteY8" fmla="*/ 0 h 818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818101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793288"/>
                  </a:lnTo>
                  <a:cubicBezTo>
                    <a:pt x="49659" y="806993"/>
                    <a:pt x="38543" y="818101"/>
                    <a:pt x="24829" y="818101"/>
                  </a:cubicBezTo>
                  <a:lnTo>
                    <a:pt x="24829" y="818101"/>
                  </a:lnTo>
                  <a:cubicBezTo>
                    <a:pt x="11115" y="818101"/>
                    <a:pt x="0" y="806993"/>
                    <a:pt x="0" y="793288"/>
                  </a:cubicBezTo>
                  <a:lnTo>
                    <a:pt x="0" y="24813"/>
                  </a:lnTo>
                  <a:cubicBezTo>
                    <a:pt x="0" y="11252"/>
                    <a:pt x="11260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0642553D-EBDE-BD42-9DAE-AE1B699580B9}"/>
                </a:ext>
              </a:extLst>
            </p:cNvPr>
            <p:cNvSpPr/>
            <p:nvPr/>
          </p:nvSpPr>
          <p:spPr>
            <a:xfrm>
              <a:off x="484172" y="1643847"/>
              <a:ext cx="49658" cy="1037232"/>
            </a:xfrm>
            <a:custGeom>
              <a:avLst/>
              <a:gdLst>
                <a:gd name="connsiteX0" fmla="*/ 24829 w 49658"/>
                <a:gd name="connsiteY0" fmla="*/ 0 h 1037232"/>
                <a:gd name="connsiteX1" fmla="*/ 24829 w 49658"/>
                <a:gd name="connsiteY1" fmla="*/ 0 h 1037232"/>
                <a:gd name="connsiteX2" fmla="*/ 49659 w 49658"/>
                <a:gd name="connsiteY2" fmla="*/ 24813 h 1037232"/>
                <a:gd name="connsiteX3" fmla="*/ 49659 w 49658"/>
                <a:gd name="connsiteY3" fmla="*/ 1012420 h 1037232"/>
                <a:gd name="connsiteX4" fmla="*/ 24829 w 49658"/>
                <a:gd name="connsiteY4" fmla="*/ 1037233 h 1037232"/>
                <a:gd name="connsiteX5" fmla="*/ 24829 w 49658"/>
                <a:gd name="connsiteY5" fmla="*/ 1037233 h 1037232"/>
                <a:gd name="connsiteX6" fmla="*/ 0 w 49658"/>
                <a:gd name="connsiteY6" fmla="*/ 1012420 h 1037232"/>
                <a:gd name="connsiteX7" fmla="*/ 0 w 49658"/>
                <a:gd name="connsiteY7" fmla="*/ 24813 h 1037232"/>
                <a:gd name="connsiteX8" fmla="*/ 24829 w 49658"/>
                <a:gd name="connsiteY8" fmla="*/ 0 h 1037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1037232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1012420"/>
                  </a:lnTo>
                  <a:cubicBezTo>
                    <a:pt x="49659" y="1026125"/>
                    <a:pt x="38543" y="1037233"/>
                    <a:pt x="24829" y="1037233"/>
                  </a:cubicBezTo>
                  <a:lnTo>
                    <a:pt x="24829" y="1037233"/>
                  </a:lnTo>
                  <a:cubicBezTo>
                    <a:pt x="11115" y="1037233"/>
                    <a:pt x="0" y="1026125"/>
                    <a:pt x="0" y="1012420"/>
                  </a:cubicBezTo>
                  <a:lnTo>
                    <a:pt x="0" y="24813"/>
                  </a:lnTo>
                  <a:cubicBezTo>
                    <a:pt x="0" y="11252"/>
                    <a:pt x="11260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19EF7DE-A013-3A4C-9A56-EDAC99A7EEF3}"/>
                </a:ext>
              </a:extLst>
            </p:cNvPr>
            <p:cNvSpPr/>
            <p:nvPr/>
          </p:nvSpPr>
          <p:spPr>
            <a:xfrm>
              <a:off x="598935" y="1716121"/>
              <a:ext cx="49658" cy="892539"/>
            </a:xfrm>
            <a:custGeom>
              <a:avLst/>
              <a:gdLst>
                <a:gd name="connsiteX0" fmla="*/ 24829 w 49658"/>
                <a:gd name="connsiteY0" fmla="*/ 0 h 892539"/>
                <a:gd name="connsiteX1" fmla="*/ 24829 w 49658"/>
                <a:gd name="connsiteY1" fmla="*/ 0 h 892539"/>
                <a:gd name="connsiteX2" fmla="*/ 49659 w 49658"/>
                <a:gd name="connsiteY2" fmla="*/ 24813 h 892539"/>
                <a:gd name="connsiteX3" fmla="*/ 49659 w 49658"/>
                <a:gd name="connsiteY3" fmla="*/ 867727 h 892539"/>
                <a:gd name="connsiteX4" fmla="*/ 24829 w 49658"/>
                <a:gd name="connsiteY4" fmla="*/ 892540 h 892539"/>
                <a:gd name="connsiteX5" fmla="*/ 24829 w 49658"/>
                <a:gd name="connsiteY5" fmla="*/ 892540 h 892539"/>
                <a:gd name="connsiteX6" fmla="*/ 0 w 49658"/>
                <a:gd name="connsiteY6" fmla="*/ 867727 h 892539"/>
                <a:gd name="connsiteX7" fmla="*/ 0 w 49658"/>
                <a:gd name="connsiteY7" fmla="*/ 24813 h 892539"/>
                <a:gd name="connsiteX8" fmla="*/ 24829 w 49658"/>
                <a:gd name="connsiteY8" fmla="*/ 0 h 89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892539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867727"/>
                  </a:lnTo>
                  <a:cubicBezTo>
                    <a:pt x="49659" y="881432"/>
                    <a:pt x="38543" y="892540"/>
                    <a:pt x="24829" y="892540"/>
                  </a:cubicBezTo>
                  <a:lnTo>
                    <a:pt x="24829" y="892540"/>
                  </a:lnTo>
                  <a:cubicBezTo>
                    <a:pt x="11115" y="892540"/>
                    <a:pt x="0" y="881432"/>
                    <a:pt x="0" y="867727"/>
                  </a:cubicBezTo>
                  <a:lnTo>
                    <a:pt x="0" y="24813"/>
                  </a:lnTo>
                  <a:cubicBezTo>
                    <a:pt x="0" y="11252"/>
                    <a:pt x="11115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EC94D337-2709-4F4B-A1DA-C47ABC0D5AAE}"/>
                </a:ext>
              </a:extLst>
            </p:cNvPr>
            <p:cNvSpPr/>
            <p:nvPr/>
          </p:nvSpPr>
          <p:spPr>
            <a:xfrm>
              <a:off x="713699" y="1815372"/>
              <a:ext cx="49658" cy="694181"/>
            </a:xfrm>
            <a:custGeom>
              <a:avLst/>
              <a:gdLst>
                <a:gd name="connsiteX0" fmla="*/ 24829 w 49658"/>
                <a:gd name="connsiteY0" fmla="*/ 0 h 694181"/>
                <a:gd name="connsiteX1" fmla="*/ 24829 w 49658"/>
                <a:gd name="connsiteY1" fmla="*/ 0 h 694181"/>
                <a:gd name="connsiteX2" fmla="*/ 49659 w 49658"/>
                <a:gd name="connsiteY2" fmla="*/ 24813 h 694181"/>
                <a:gd name="connsiteX3" fmla="*/ 49659 w 49658"/>
                <a:gd name="connsiteY3" fmla="*/ 669369 h 694181"/>
                <a:gd name="connsiteX4" fmla="*/ 24829 w 49658"/>
                <a:gd name="connsiteY4" fmla="*/ 694181 h 694181"/>
                <a:gd name="connsiteX5" fmla="*/ 24829 w 49658"/>
                <a:gd name="connsiteY5" fmla="*/ 694181 h 694181"/>
                <a:gd name="connsiteX6" fmla="*/ 0 w 49658"/>
                <a:gd name="connsiteY6" fmla="*/ 669369 h 694181"/>
                <a:gd name="connsiteX7" fmla="*/ 0 w 49658"/>
                <a:gd name="connsiteY7" fmla="*/ 24813 h 694181"/>
                <a:gd name="connsiteX8" fmla="*/ 24829 w 49658"/>
                <a:gd name="connsiteY8" fmla="*/ 0 h 69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694181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669369"/>
                  </a:lnTo>
                  <a:cubicBezTo>
                    <a:pt x="49659" y="683073"/>
                    <a:pt x="38543" y="694181"/>
                    <a:pt x="24829" y="694181"/>
                  </a:cubicBezTo>
                  <a:lnTo>
                    <a:pt x="24829" y="694181"/>
                  </a:lnTo>
                  <a:cubicBezTo>
                    <a:pt x="11115" y="694181"/>
                    <a:pt x="0" y="683073"/>
                    <a:pt x="0" y="669369"/>
                  </a:cubicBezTo>
                  <a:lnTo>
                    <a:pt x="0" y="24813"/>
                  </a:lnTo>
                  <a:cubicBezTo>
                    <a:pt x="0" y="11108"/>
                    <a:pt x="11115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22557A8F-0410-2048-96C8-8F64112924CC}"/>
                </a:ext>
              </a:extLst>
            </p:cNvPr>
            <p:cNvSpPr/>
            <p:nvPr/>
          </p:nvSpPr>
          <p:spPr>
            <a:xfrm>
              <a:off x="828462" y="1668659"/>
              <a:ext cx="49658" cy="987607"/>
            </a:xfrm>
            <a:custGeom>
              <a:avLst/>
              <a:gdLst>
                <a:gd name="connsiteX0" fmla="*/ 24829 w 49658"/>
                <a:gd name="connsiteY0" fmla="*/ 0 h 987607"/>
                <a:gd name="connsiteX1" fmla="*/ 24829 w 49658"/>
                <a:gd name="connsiteY1" fmla="*/ 0 h 987607"/>
                <a:gd name="connsiteX2" fmla="*/ 49659 w 49658"/>
                <a:gd name="connsiteY2" fmla="*/ 24813 h 987607"/>
                <a:gd name="connsiteX3" fmla="*/ 49659 w 49658"/>
                <a:gd name="connsiteY3" fmla="*/ 962795 h 987607"/>
                <a:gd name="connsiteX4" fmla="*/ 24829 w 49658"/>
                <a:gd name="connsiteY4" fmla="*/ 987607 h 987607"/>
                <a:gd name="connsiteX5" fmla="*/ 24829 w 49658"/>
                <a:gd name="connsiteY5" fmla="*/ 987607 h 987607"/>
                <a:gd name="connsiteX6" fmla="*/ 0 w 49658"/>
                <a:gd name="connsiteY6" fmla="*/ 962795 h 987607"/>
                <a:gd name="connsiteX7" fmla="*/ 0 w 49658"/>
                <a:gd name="connsiteY7" fmla="*/ 24813 h 987607"/>
                <a:gd name="connsiteX8" fmla="*/ 24829 w 49658"/>
                <a:gd name="connsiteY8" fmla="*/ 0 h 9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987607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962795"/>
                  </a:lnTo>
                  <a:cubicBezTo>
                    <a:pt x="49659" y="976499"/>
                    <a:pt x="38543" y="987607"/>
                    <a:pt x="24829" y="987607"/>
                  </a:cubicBezTo>
                  <a:lnTo>
                    <a:pt x="24829" y="987607"/>
                  </a:lnTo>
                  <a:cubicBezTo>
                    <a:pt x="11115" y="987607"/>
                    <a:pt x="0" y="976499"/>
                    <a:pt x="0" y="962795"/>
                  </a:cubicBezTo>
                  <a:lnTo>
                    <a:pt x="0" y="24813"/>
                  </a:lnTo>
                  <a:cubicBezTo>
                    <a:pt x="0" y="11108"/>
                    <a:pt x="11115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5862520B-B4F2-DE4C-BE0C-C3334A5DED00}"/>
                </a:ext>
              </a:extLst>
            </p:cNvPr>
            <p:cNvSpPr/>
            <p:nvPr/>
          </p:nvSpPr>
          <p:spPr>
            <a:xfrm>
              <a:off x="943082" y="1747137"/>
              <a:ext cx="49658" cy="830507"/>
            </a:xfrm>
            <a:custGeom>
              <a:avLst/>
              <a:gdLst>
                <a:gd name="connsiteX0" fmla="*/ 24829 w 49658"/>
                <a:gd name="connsiteY0" fmla="*/ 0 h 830507"/>
                <a:gd name="connsiteX1" fmla="*/ 24829 w 49658"/>
                <a:gd name="connsiteY1" fmla="*/ 0 h 830507"/>
                <a:gd name="connsiteX2" fmla="*/ 49659 w 49658"/>
                <a:gd name="connsiteY2" fmla="*/ 24813 h 830507"/>
                <a:gd name="connsiteX3" fmla="*/ 49659 w 49658"/>
                <a:gd name="connsiteY3" fmla="*/ 805695 h 830507"/>
                <a:gd name="connsiteX4" fmla="*/ 24829 w 49658"/>
                <a:gd name="connsiteY4" fmla="*/ 830508 h 830507"/>
                <a:gd name="connsiteX5" fmla="*/ 24829 w 49658"/>
                <a:gd name="connsiteY5" fmla="*/ 830508 h 830507"/>
                <a:gd name="connsiteX6" fmla="*/ 0 w 49658"/>
                <a:gd name="connsiteY6" fmla="*/ 805695 h 830507"/>
                <a:gd name="connsiteX7" fmla="*/ 0 w 49658"/>
                <a:gd name="connsiteY7" fmla="*/ 24813 h 830507"/>
                <a:gd name="connsiteX8" fmla="*/ 24829 w 49658"/>
                <a:gd name="connsiteY8" fmla="*/ 0 h 830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830507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805695"/>
                  </a:lnTo>
                  <a:cubicBezTo>
                    <a:pt x="49659" y="819400"/>
                    <a:pt x="38543" y="830508"/>
                    <a:pt x="24829" y="830508"/>
                  </a:cubicBezTo>
                  <a:lnTo>
                    <a:pt x="24829" y="830508"/>
                  </a:lnTo>
                  <a:cubicBezTo>
                    <a:pt x="11115" y="830508"/>
                    <a:pt x="0" y="819400"/>
                    <a:pt x="0" y="805695"/>
                  </a:cubicBezTo>
                  <a:lnTo>
                    <a:pt x="0" y="24813"/>
                  </a:lnTo>
                  <a:cubicBezTo>
                    <a:pt x="144" y="11252"/>
                    <a:pt x="11260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1D9604F9-9793-1D45-A601-EA6EAA0BF974}"/>
                </a:ext>
              </a:extLst>
            </p:cNvPr>
            <p:cNvSpPr/>
            <p:nvPr/>
          </p:nvSpPr>
          <p:spPr>
            <a:xfrm>
              <a:off x="1057845" y="1693472"/>
              <a:ext cx="49658" cy="937981"/>
            </a:xfrm>
            <a:custGeom>
              <a:avLst/>
              <a:gdLst>
                <a:gd name="connsiteX0" fmla="*/ 24829 w 49658"/>
                <a:gd name="connsiteY0" fmla="*/ 0 h 937981"/>
                <a:gd name="connsiteX1" fmla="*/ 24829 w 49658"/>
                <a:gd name="connsiteY1" fmla="*/ 0 h 937981"/>
                <a:gd name="connsiteX2" fmla="*/ 49659 w 49658"/>
                <a:gd name="connsiteY2" fmla="*/ 24813 h 937981"/>
                <a:gd name="connsiteX3" fmla="*/ 49659 w 49658"/>
                <a:gd name="connsiteY3" fmla="*/ 913169 h 937981"/>
                <a:gd name="connsiteX4" fmla="*/ 24829 w 49658"/>
                <a:gd name="connsiteY4" fmla="*/ 937982 h 937981"/>
                <a:gd name="connsiteX5" fmla="*/ 24829 w 49658"/>
                <a:gd name="connsiteY5" fmla="*/ 937982 h 937981"/>
                <a:gd name="connsiteX6" fmla="*/ 0 w 49658"/>
                <a:gd name="connsiteY6" fmla="*/ 913169 h 937981"/>
                <a:gd name="connsiteX7" fmla="*/ 0 w 49658"/>
                <a:gd name="connsiteY7" fmla="*/ 24813 h 937981"/>
                <a:gd name="connsiteX8" fmla="*/ 24829 w 49658"/>
                <a:gd name="connsiteY8" fmla="*/ 0 h 937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937981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913169"/>
                  </a:lnTo>
                  <a:cubicBezTo>
                    <a:pt x="49659" y="926874"/>
                    <a:pt x="38543" y="937982"/>
                    <a:pt x="24829" y="937982"/>
                  </a:cubicBezTo>
                  <a:lnTo>
                    <a:pt x="24829" y="937982"/>
                  </a:lnTo>
                  <a:cubicBezTo>
                    <a:pt x="11115" y="937982"/>
                    <a:pt x="0" y="926874"/>
                    <a:pt x="0" y="913169"/>
                  </a:cubicBezTo>
                  <a:lnTo>
                    <a:pt x="0" y="24813"/>
                  </a:lnTo>
                  <a:cubicBezTo>
                    <a:pt x="0" y="11108"/>
                    <a:pt x="11260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D6D9118D-0D98-BC40-8E4B-EBE28D919303}"/>
                </a:ext>
              </a:extLst>
            </p:cNvPr>
            <p:cNvSpPr/>
            <p:nvPr/>
          </p:nvSpPr>
          <p:spPr>
            <a:xfrm>
              <a:off x="1172609" y="1604608"/>
              <a:ext cx="49658" cy="1115710"/>
            </a:xfrm>
            <a:custGeom>
              <a:avLst/>
              <a:gdLst>
                <a:gd name="connsiteX0" fmla="*/ 24829 w 49658"/>
                <a:gd name="connsiteY0" fmla="*/ 0 h 1115710"/>
                <a:gd name="connsiteX1" fmla="*/ 24829 w 49658"/>
                <a:gd name="connsiteY1" fmla="*/ 0 h 1115710"/>
                <a:gd name="connsiteX2" fmla="*/ 49659 w 49658"/>
                <a:gd name="connsiteY2" fmla="*/ 24813 h 1115710"/>
                <a:gd name="connsiteX3" fmla="*/ 49659 w 49658"/>
                <a:gd name="connsiteY3" fmla="*/ 1090898 h 1115710"/>
                <a:gd name="connsiteX4" fmla="*/ 24829 w 49658"/>
                <a:gd name="connsiteY4" fmla="*/ 1115711 h 1115710"/>
                <a:gd name="connsiteX5" fmla="*/ 24829 w 49658"/>
                <a:gd name="connsiteY5" fmla="*/ 1115711 h 1115710"/>
                <a:gd name="connsiteX6" fmla="*/ 0 w 49658"/>
                <a:gd name="connsiteY6" fmla="*/ 1090898 h 1115710"/>
                <a:gd name="connsiteX7" fmla="*/ 0 w 49658"/>
                <a:gd name="connsiteY7" fmla="*/ 24813 h 1115710"/>
                <a:gd name="connsiteX8" fmla="*/ 24829 w 49658"/>
                <a:gd name="connsiteY8" fmla="*/ 0 h 1115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1115710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1090898"/>
                  </a:lnTo>
                  <a:cubicBezTo>
                    <a:pt x="49659" y="1104603"/>
                    <a:pt x="38543" y="1115711"/>
                    <a:pt x="24829" y="1115711"/>
                  </a:cubicBezTo>
                  <a:lnTo>
                    <a:pt x="24829" y="1115711"/>
                  </a:lnTo>
                  <a:cubicBezTo>
                    <a:pt x="11115" y="1115711"/>
                    <a:pt x="0" y="1104603"/>
                    <a:pt x="0" y="1090898"/>
                  </a:cubicBezTo>
                  <a:lnTo>
                    <a:pt x="0" y="24813"/>
                  </a:lnTo>
                  <a:cubicBezTo>
                    <a:pt x="0" y="11108"/>
                    <a:pt x="11260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F9D5D4DB-5685-354C-A48B-A055DD246A4D}"/>
                </a:ext>
              </a:extLst>
            </p:cNvPr>
            <p:cNvSpPr/>
            <p:nvPr/>
          </p:nvSpPr>
          <p:spPr>
            <a:xfrm>
              <a:off x="1287372" y="1716121"/>
              <a:ext cx="49658" cy="892539"/>
            </a:xfrm>
            <a:custGeom>
              <a:avLst/>
              <a:gdLst>
                <a:gd name="connsiteX0" fmla="*/ 24829 w 49658"/>
                <a:gd name="connsiteY0" fmla="*/ 0 h 892539"/>
                <a:gd name="connsiteX1" fmla="*/ 24829 w 49658"/>
                <a:gd name="connsiteY1" fmla="*/ 0 h 892539"/>
                <a:gd name="connsiteX2" fmla="*/ 49659 w 49658"/>
                <a:gd name="connsiteY2" fmla="*/ 24813 h 892539"/>
                <a:gd name="connsiteX3" fmla="*/ 49659 w 49658"/>
                <a:gd name="connsiteY3" fmla="*/ 867727 h 892539"/>
                <a:gd name="connsiteX4" fmla="*/ 24829 w 49658"/>
                <a:gd name="connsiteY4" fmla="*/ 892540 h 892539"/>
                <a:gd name="connsiteX5" fmla="*/ 24829 w 49658"/>
                <a:gd name="connsiteY5" fmla="*/ 892540 h 892539"/>
                <a:gd name="connsiteX6" fmla="*/ 0 w 49658"/>
                <a:gd name="connsiteY6" fmla="*/ 867727 h 892539"/>
                <a:gd name="connsiteX7" fmla="*/ 0 w 49658"/>
                <a:gd name="connsiteY7" fmla="*/ 24813 h 892539"/>
                <a:gd name="connsiteX8" fmla="*/ 24829 w 49658"/>
                <a:gd name="connsiteY8" fmla="*/ 0 h 89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892539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867727"/>
                  </a:lnTo>
                  <a:cubicBezTo>
                    <a:pt x="49659" y="881432"/>
                    <a:pt x="38543" y="892540"/>
                    <a:pt x="24829" y="892540"/>
                  </a:cubicBezTo>
                  <a:lnTo>
                    <a:pt x="24829" y="892540"/>
                  </a:lnTo>
                  <a:cubicBezTo>
                    <a:pt x="11115" y="892540"/>
                    <a:pt x="0" y="881432"/>
                    <a:pt x="0" y="867727"/>
                  </a:cubicBezTo>
                  <a:lnTo>
                    <a:pt x="0" y="24813"/>
                  </a:lnTo>
                  <a:cubicBezTo>
                    <a:pt x="0" y="11252"/>
                    <a:pt x="11115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CD4C8E4D-C6FB-384F-B6BE-3C4E7A4DD012}"/>
                </a:ext>
              </a:extLst>
            </p:cNvPr>
            <p:cNvSpPr/>
            <p:nvPr/>
          </p:nvSpPr>
          <p:spPr>
            <a:xfrm>
              <a:off x="1402136" y="1773970"/>
              <a:ext cx="49658" cy="776842"/>
            </a:xfrm>
            <a:custGeom>
              <a:avLst/>
              <a:gdLst>
                <a:gd name="connsiteX0" fmla="*/ 24829 w 49658"/>
                <a:gd name="connsiteY0" fmla="*/ 0 h 776842"/>
                <a:gd name="connsiteX1" fmla="*/ 24829 w 49658"/>
                <a:gd name="connsiteY1" fmla="*/ 0 h 776842"/>
                <a:gd name="connsiteX2" fmla="*/ 49659 w 49658"/>
                <a:gd name="connsiteY2" fmla="*/ 24813 h 776842"/>
                <a:gd name="connsiteX3" fmla="*/ 49659 w 49658"/>
                <a:gd name="connsiteY3" fmla="*/ 752030 h 776842"/>
                <a:gd name="connsiteX4" fmla="*/ 24829 w 49658"/>
                <a:gd name="connsiteY4" fmla="*/ 776843 h 776842"/>
                <a:gd name="connsiteX5" fmla="*/ 24829 w 49658"/>
                <a:gd name="connsiteY5" fmla="*/ 776843 h 776842"/>
                <a:gd name="connsiteX6" fmla="*/ 0 w 49658"/>
                <a:gd name="connsiteY6" fmla="*/ 752030 h 776842"/>
                <a:gd name="connsiteX7" fmla="*/ 0 w 49658"/>
                <a:gd name="connsiteY7" fmla="*/ 24813 h 776842"/>
                <a:gd name="connsiteX8" fmla="*/ 24829 w 49658"/>
                <a:gd name="connsiteY8" fmla="*/ 0 h 776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776842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752030"/>
                  </a:lnTo>
                  <a:cubicBezTo>
                    <a:pt x="49659" y="765735"/>
                    <a:pt x="38543" y="776843"/>
                    <a:pt x="24829" y="776843"/>
                  </a:cubicBezTo>
                  <a:lnTo>
                    <a:pt x="24829" y="776843"/>
                  </a:lnTo>
                  <a:cubicBezTo>
                    <a:pt x="11115" y="776843"/>
                    <a:pt x="0" y="765735"/>
                    <a:pt x="0" y="752030"/>
                  </a:cubicBezTo>
                  <a:lnTo>
                    <a:pt x="0" y="24813"/>
                  </a:lnTo>
                  <a:cubicBezTo>
                    <a:pt x="0" y="11252"/>
                    <a:pt x="11115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F8D61B65-513F-9E4D-B762-61E5AB9441EB}"/>
                </a:ext>
              </a:extLst>
            </p:cNvPr>
            <p:cNvSpPr/>
            <p:nvPr/>
          </p:nvSpPr>
          <p:spPr>
            <a:xfrm>
              <a:off x="1516899" y="1662456"/>
              <a:ext cx="49658" cy="1000013"/>
            </a:xfrm>
            <a:custGeom>
              <a:avLst/>
              <a:gdLst>
                <a:gd name="connsiteX0" fmla="*/ 24829 w 49658"/>
                <a:gd name="connsiteY0" fmla="*/ 0 h 1000013"/>
                <a:gd name="connsiteX1" fmla="*/ 24829 w 49658"/>
                <a:gd name="connsiteY1" fmla="*/ 0 h 1000013"/>
                <a:gd name="connsiteX2" fmla="*/ 49659 w 49658"/>
                <a:gd name="connsiteY2" fmla="*/ 24813 h 1000013"/>
                <a:gd name="connsiteX3" fmla="*/ 49659 w 49658"/>
                <a:gd name="connsiteY3" fmla="*/ 975201 h 1000013"/>
                <a:gd name="connsiteX4" fmla="*/ 24829 w 49658"/>
                <a:gd name="connsiteY4" fmla="*/ 1000014 h 1000013"/>
                <a:gd name="connsiteX5" fmla="*/ 24829 w 49658"/>
                <a:gd name="connsiteY5" fmla="*/ 1000014 h 1000013"/>
                <a:gd name="connsiteX6" fmla="*/ 0 w 49658"/>
                <a:gd name="connsiteY6" fmla="*/ 975201 h 1000013"/>
                <a:gd name="connsiteX7" fmla="*/ 0 w 49658"/>
                <a:gd name="connsiteY7" fmla="*/ 24813 h 1000013"/>
                <a:gd name="connsiteX8" fmla="*/ 24829 w 49658"/>
                <a:gd name="connsiteY8" fmla="*/ 0 h 100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1000013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975201"/>
                  </a:lnTo>
                  <a:cubicBezTo>
                    <a:pt x="49659" y="988906"/>
                    <a:pt x="38543" y="1000014"/>
                    <a:pt x="24829" y="1000014"/>
                  </a:cubicBezTo>
                  <a:lnTo>
                    <a:pt x="24829" y="1000014"/>
                  </a:lnTo>
                  <a:cubicBezTo>
                    <a:pt x="11115" y="1000014"/>
                    <a:pt x="0" y="988906"/>
                    <a:pt x="0" y="975201"/>
                  </a:cubicBezTo>
                  <a:lnTo>
                    <a:pt x="0" y="24813"/>
                  </a:lnTo>
                  <a:cubicBezTo>
                    <a:pt x="0" y="11108"/>
                    <a:pt x="11115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04F015AF-956F-6142-9E2E-15EE93546A2A}"/>
                </a:ext>
              </a:extLst>
            </p:cNvPr>
            <p:cNvSpPr/>
            <p:nvPr/>
          </p:nvSpPr>
          <p:spPr>
            <a:xfrm>
              <a:off x="1631518" y="1873221"/>
              <a:ext cx="49658" cy="578484"/>
            </a:xfrm>
            <a:custGeom>
              <a:avLst/>
              <a:gdLst>
                <a:gd name="connsiteX0" fmla="*/ 24829 w 49658"/>
                <a:gd name="connsiteY0" fmla="*/ 0 h 578484"/>
                <a:gd name="connsiteX1" fmla="*/ 24829 w 49658"/>
                <a:gd name="connsiteY1" fmla="*/ 0 h 578484"/>
                <a:gd name="connsiteX2" fmla="*/ 49659 w 49658"/>
                <a:gd name="connsiteY2" fmla="*/ 24813 h 578484"/>
                <a:gd name="connsiteX3" fmla="*/ 49659 w 49658"/>
                <a:gd name="connsiteY3" fmla="*/ 553672 h 578484"/>
                <a:gd name="connsiteX4" fmla="*/ 24829 w 49658"/>
                <a:gd name="connsiteY4" fmla="*/ 578485 h 578484"/>
                <a:gd name="connsiteX5" fmla="*/ 24829 w 49658"/>
                <a:gd name="connsiteY5" fmla="*/ 578485 h 578484"/>
                <a:gd name="connsiteX6" fmla="*/ 0 w 49658"/>
                <a:gd name="connsiteY6" fmla="*/ 553672 h 578484"/>
                <a:gd name="connsiteX7" fmla="*/ 0 w 49658"/>
                <a:gd name="connsiteY7" fmla="*/ 24813 h 578484"/>
                <a:gd name="connsiteX8" fmla="*/ 24829 w 49658"/>
                <a:gd name="connsiteY8" fmla="*/ 0 h 578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578484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553672"/>
                  </a:lnTo>
                  <a:cubicBezTo>
                    <a:pt x="49659" y="567377"/>
                    <a:pt x="38543" y="578485"/>
                    <a:pt x="24829" y="578485"/>
                  </a:cubicBezTo>
                  <a:lnTo>
                    <a:pt x="24829" y="578485"/>
                  </a:lnTo>
                  <a:cubicBezTo>
                    <a:pt x="11116" y="578485"/>
                    <a:pt x="0" y="567377"/>
                    <a:pt x="0" y="553672"/>
                  </a:cubicBezTo>
                  <a:lnTo>
                    <a:pt x="0" y="24813"/>
                  </a:lnTo>
                  <a:cubicBezTo>
                    <a:pt x="144" y="11108"/>
                    <a:pt x="11260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512F3F18-BB36-9B4D-938F-E4738546E1F3}"/>
                </a:ext>
              </a:extLst>
            </p:cNvPr>
            <p:cNvSpPr/>
            <p:nvPr/>
          </p:nvSpPr>
          <p:spPr>
            <a:xfrm>
              <a:off x="1746282" y="1773970"/>
              <a:ext cx="49658" cy="776842"/>
            </a:xfrm>
            <a:custGeom>
              <a:avLst/>
              <a:gdLst>
                <a:gd name="connsiteX0" fmla="*/ 24829 w 49658"/>
                <a:gd name="connsiteY0" fmla="*/ 0 h 776842"/>
                <a:gd name="connsiteX1" fmla="*/ 24829 w 49658"/>
                <a:gd name="connsiteY1" fmla="*/ 0 h 776842"/>
                <a:gd name="connsiteX2" fmla="*/ 49659 w 49658"/>
                <a:gd name="connsiteY2" fmla="*/ 24813 h 776842"/>
                <a:gd name="connsiteX3" fmla="*/ 49659 w 49658"/>
                <a:gd name="connsiteY3" fmla="*/ 752030 h 776842"/>
                <a:gd name="connsiteX4" fmla="*/ 24829 w 49658"/>
                <a:gd name="connsiteY4" fmla="*/ 776843 h 776842"/>
                <a:gd name="connsiteX5" fmla="*/ 24829 w 49658"/>
                <a:gd name="connsiteY5" fmla="*/ 776843 h 776842"/>
                <a:gd name="connsiteX6" fmla="*/ 0 w 49658"/>
                <a:gd name="connsiteY6" fmla="*/ 752030 h 776842"/>
                <a:gd name="connsiteX7" fmla="*/ 0 w 49658"/>
                <a:gd name="connsiteY7" fmla="*/ 24813 h 776842"/>
                <a:gd name="connsiteX8" fmla="*/ 24829 w 49658"/>
                <a:gd name="connsiteY8" fmla="*/ 0 h 776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776842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752030"/>
                  </a:lnTo>
                  <a:cubicBezTo>
                    <a:pt x="49659" y="765735"/>
                    <a:pt x="38543" y="776843"/>
                    <a:pt x="24829" y="776843"/>
                  </a:cubicBezTo>
                  <a:lnTo>
                    <a:pt x="24829" y="776843"/>
                  </a:lnTo>
                  <a:cubicBezTo>
                    <a:pt x="11116" y="776843"/>
                    <a:pt x="0" y="765735"/>
                    <a:pt x="0" y="752030"/>
                  </a:cubicBezTo>
                  <a:lnTo>
                    <a:pt x="0" y="24813"/>
                  </a:lnTo>
                  <a:cubicBezTo>
                    <a:pt x="0" y="11252"/>
                    <a:pt x="11260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4482A8AE-1B5B-3147-90C7-94DA5287D885}"/>
                </a:ext>
              </a:extLst>
            </p:cNvPr>
            <p:cNvSpPr/>
            <p:nvPr/>
          </p:nvSpPr>
          <p:spPr>
            <a:xfrm>
              <a:off x="1861046" y="1685249"/>
              <a:ext cx="49658" cy="954571"/>
            </a:xfrm>
            <a:custGeom>
              <a:avLst/>
              <a:gdLst>
                <a:gd name="connsiteX0" fmla="*/ 24829 w 49658"/>
                <a:gd name="connsiteY0" fmla="*/ 0 h 954571"/>
                <a:gd name="connsiteX1" fmla="*/ 24829 w 49658"/>
                <a:gd name="connsiteY1" fmla="*/ 0 h 954571"/>
                <a:gd name="connsiteX2" fmla="*/ 49659 w 49658"/>
                <a:gd name="connsiteY2" fmla="*/ 24813 h 954571"/>
                <a:gd name="connsiteX3" fmla="*/ 49659 w 49658"/>
                <a:gd name="connsiteY3" fmla="*/ 929759 h 954571"/>
                <a:gd name="connsiteX4" fmla="*/ 24829 w 49658"/>
                <a:gd name="connsiteY4" fmla="*/ 954572 h 954571"/>
                <a:gd name="connsiteX5" fmla="*/ 24829 w 49658"/>
                <a:gd name="connsiteY5" fmla="*/ 954572 h 954571"/>
                <a:gd name="connsiteX6" fmla="*/ 0 w 49658"/>
                <a:gd name="connsiteY6" fmla="*/ 929759 h 954571"/>
                <a:gd name="connsiteX7" fmla="*/ 0 w 49658"/>
                <a:gd name="connsiteY7" fmla="*/ 24669 h 954571"/>
                <a:gd name="connsiteX8" fmla="*/ 24829 w 49658"/>
                <a:gd name="connsiteY8" fmla="*/ 0 h 954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954571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929759"/>
                  </a:lnTo>
                  <a:cubicBezTo>
                    <a:pt x="49659" y="943464"/>
                    <a:pt x="38543" y="954572"/>
                    <a:pt x="24829" y="954572"/>
                  </a:cubicBezTo>
                  <a:lnTo>
                    <a:pt x="24829" y="954572"/>
                  </a:lnTo>
                  <a:cubicBezTo>
                    <a:pt x="11116" y="954572"/>
                    <a:pt x="0" y="943464"/>
                    <a:pt x="0" y="929759"/>
                  </a:cubicBezTo>
                  <a:lnTo>
                    <a:pt x="0" y="24669"/>
                  </a:lnTo>
                  <a:cubicBezTo>
                    <a:pt x="0" y="11108"/>
                    <a:pt x="11260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43" name="Freeform 42">
              <a:extLst>
                <a:ext uri="{FF2B5EF4-FFF2-40B4-BE49-F238E27FC236}">
                  <a16:creationId xmlns:a16="http://schemas.microsoft.com/office/drawing/2014/main" id="{3272FA99-D06C-814F-A62E-B9E1BAB3CD74}"/>
                </a:ext>
              </a:extLst>
            </p:cNvPr>
            <p:cNvSpPr/>
            <p:nvPr/>
          </p:nvSpPr>
          <p:spPr>
            <a:xfrm>
              <a:off x="1975809" y="1798782"/>
              <a:ext cx="49658" cy="727217"/>
            </a:xfrm>
            <a:custGeom>
              <a:avLst/>
              <a:gdLst>
                <a:gd name="connsiteX0" fmla="*/ 24829 w 49658"/>
                <a:gd name="connsiteY0" fmla="*/ 0 h 727217"/>
                <a:gd name="connsiteX1" fmla="*/ 24829 w 49658"/>
                <a:gd name="connsiteY1" fmla="*/ 0 h 727217"/>
                <a:gd name="connsiteX2" fmla="*/ 49659 w 49658"/>
                <a:gd name="connsiteY2" fmla="*/ 24813 h 727217"/>
                <a:gd name="connsiteX3" fmla="*/ 49659 w 49658"/>
                <a:gd name="connsiteY3" fmla="*/ 702404 h 727217"/>
                <a:gd name="connsiteX4" fmla="*/ 24829 w 49658"/>
                <a:gd name="connsiteY4" fmla="*/ 727217 h 727217"/>
                <a:gd name="connsiteX5" fmla="*/ 24829 w 49658"/>
                <a:gd name="connsiteY5" fmla="*/ 727217 h 727217"/>
                <a:gd name="connsiteX6" fmla="*/ 0 w 49658"/>
                <a:gd name="connsiteY6" fmla="*/ 702404 h 727217"/>
                <a:gd name="connsiteX7" fmla="*/ 0 w 49658"/>
                <a:gd name="connsiteY7" fmla="*/ 24813 h 727217"/>
                <a:gd name="connsiteX8" fmla="*/ 24829 w 49658"/>
                <a:gd name="connsiteY8" fmla="*/ 0 h 727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727217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702404"/>
                  </a:lnTo>
                  <a:cubicBezTo>
                    <a:pt x="49659" y="716109"/>
                    <a:pt x="38543" y="727217"/>
                    <a:pt x="24829" y="727217"/>
                  </a:cubicBezTo>
                  <a:lnTo>
                    <a:pt x="24829" y="727217"/>
                  </a:lnTo>
                  <a:cubicBezTo>
                    <a:pt x="11116" y="727217"/>
                    <a:pt x="0" y="716109"/>
                    <a:pt x="0" y="702404"/>
                  </a:cubicBezTo>
                  <a:lnTo>
                    <a:pt x="0" y="24813"/>
                  </a:lnTo>
                  <a:cubicBezTo>
                    <a:pt x="0" y="11252"/>
                    <a:pt x="11116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  <p:sp>
          <p:nvSpPr>
            <p:cNvPr id="44" name="Freeform 43">
              <a:extLst>
                <a:ext uri="{FF2B5EF4-FFF2-40B4-BE49-F238E27FC236}">
                  <a16:creationId xmlns:a16="http://schemas.microsoft.com/office/drawing/2014/main" id="{66E9FA1F-BD5E-584D-83EF-DB65E1CD5A13}"/>
                </a:ext>
              </a:extLst>
            </p:cNvPr>
            <p:cNvSpPr/>
            <p:nvPr/>
          </p:nvSpPr>
          <p:spPr>
            <a:xfrm>
              <a:off x="2090573" y="1912748"/>
              <a:ext cx="49658" cy="499429"/>
            </a:xfrm>
            <a:custGeom>
              <a:avLst/>
              <a:gdLst>
                <a:gd name="connsiteX0" fmla="*/ 24829 w 49658"/>
                <a:gd name="connsiteY0" fmla="*/ 0 h 499429"/>
                <a:gd name="connsiteX1" fmla="*/ 24829 w 49658"/>
                <a:gd name="connsiteY1" fmla="*/ 0 h 499429"/>
                <a:gd name="connsiteX2" fmla="*/ 49659 w 49658"/>
                <a:gd name="connsiteY2" fmla="*/ 24813 h 499429"/>
                <a:gd name="connsiteX3" fmla="*/ 49659 w 49658"/>
                <a:gd name="connsiteY3" fmla="*/ 474617 h 499429"/>
                <a:gd name="connsiteX4" fmla="*/ 24829 w 49658"/>
                <a:gd name="connsiteY4" fmla="*/ 499430 h 499429"/>
                <a:gd name="connsiteX5" fmla="*/ 24829 w 49658"/>
                <a:gd name="connsiteY5" fmla="*/ 499430 h 499429"/>
                <a:gd name="connsiteX6" fmla="*/ 0 w 49658"/>
                <a:gd name="connsiteY6" fmla="*/ 474617 h 499429"/>
                <a:gd name="connsiteX7" fmla="*/ 0 w 49658"/>
                <a:gd name="connsiteY7" fmla="*/ 24813 h 499429"/>
                <a:gd name="connsiteX8" fmla="*/ 24829 w 49658"/>
                <a:gd name="connsiteY8" fmla="*/ 0 h 499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58" h="499429">
                  <a:moveTo>
                    <a:pt x="24829" y="0"/>
                  </a:moveTo>
                  <a:lnTo>
                    <a:pt x="24829" y="0"/>
                  </a:lnTo>
                  <a:cubicBezTo>
                    <a:pt x="38543" y="0"/>
                    <a:pt x="49659" y="11108"/>
                    <a:pt x="49659" y="24813"/>
                  </a:cubicBezTo>
                  <a:lnTo>
                    <a:pt x="49659" y="474617"/>
                  </a:lnTo>
                  <a:cubicBezTo>
                    <a:pt x="49659" y="488322"/>
                    <a:pt x="38543" y="499430"/>
                    <a:pt x="24829" y="499430"/>
                  </a:cubicBezTo>
                  <a:lnTo>
                    <a:pt x="24829" y="499430"/>
                  </a:lnTo>
                  <a:cubicBezTo>
                    <a:pt x="11116" y="499430"/>
                    <a:pt x="0" y="488322"/>
                    <a:pt x="0" y="474617"/>
                  </a:cubicBezTo>
                  <a:lnTo>
                    <a:pt x="0" y="24813"/>
                  </a:lnTo>
                  <a:cubicBezTo>
                    <a:pt x="0" y="11108"/>
                    <a:pt x="11116" y="0"/>
                    <a:pt x="24829" y="0"/>
                  </a:cubicBezTo>
                  <a:close/>
                </a:path>
              </a:pathLst>
            </a:custGeom>
            <a:grpFill/>
            <a:ln w="1441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en-GB" sz="2397" noProof="0" dirty="0">
                <a:latin typeface="Sagona Book" panose="02020503050505020204" pitchFamily="18" charset="0"/>
              </a:endParaRPr>
            </a:p>
          </p:txBody>
        </p:sp>
      </p:grp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B8F4C95D-A397-5343-8EE4-537160CE5C8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5772" y="3711809"/>
            <a:ext cx="3094256" cy="207963"/>
          </a:xfrm>
          <a:prstGeom prst="rect">
            <a:avLst/>
          </a:prstGeom>
        </p:spPr>
        <p:txBody>
          <a:bodyPr lIns="0" rIns="0" rtlCol="0" anchor="ctr"/>
          <a:lstStyle>
            <a:lvl1pPr algn="ctr">
              <a:defRPr sz="2397" b="1" cap="all" spc="799" baseline="0">
                <a:solidFill>
                  <a:schemeClr val="accent3"/>
                </a:solidFill>
                <a:latin typeface="Speak Pro" panose="020B0504020101020102" pitchFamily="34" charset="0"/>
              </a:defRPr>
            </a:lvl1pPr>
          </a:lstStyle>
          <a:p>
            <a:pPr lvl="0" rtl="0"/>
            <a:r>
              <a:rPr lang="en-GB" noProof="0" dirty="0"/>
              <a:t>Band Name</a:t>
            </a:r>
          </a:p>
        </p:txBody>
      </p:sp>
      <p:sp>
        <p:nvSpPr>
          <p:cNvPr id="28" name="Title 3">
            <a:extLst>
              <a:ext uri="{FF2B5EF4-FFF2-40B4-BE49-F238E27FC236}">
                <a16:creationId xmlns:a16="http://schemas.microsoft.com/office/drawing/2014/main" id="{FF198AF9-EF4C-A44B-B229-40ED271045B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1765" y="3143603"/>
            <a:ext cx="4642271" cy="484972"/>
          </a:xfrm>
          <a:prstGeom prst="rect">
            <a:avLst/>
          </a:prstGeom>
        </p:spPr>
        <p:txBody>
          <a:bodyPr lIns="0" tIns="0" rIns="0" bIns="0" rtlCol="0"/>
          <a:lstStyle>
            <a:lvl1pPr algn="ctr">
              <a:defRPr sz="5326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</a:lstStyle>
          <a:p>
            <a:pPr rtl="0"/>
            <a:r>
              <a:rPr lang="en-GB" noProof="0" dirty="0"/>
              <a:t>Album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BA917-7371-4D48-8387-F48D8E04AA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2208" y="3990975"/>
            <a:ext cx="4755517" cy="228600"/>
          </a:xfrm>
          <a:prstGeom prst="rect">
            <a:avLst/>
          </a:prstGeom>
        </p:spPr>
        <p:txBody>
          <a:bodyPr rtlCol="0"/>
          <a:lstStyle>
            <a:lvl1pPr algn="ctr">
              <a:defRPr sz="1065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065">
                <a:latin typeface="Speak Pro" panose="020B0504020101020102" pitchFamily="34" charset="0"/>
              </a:defRPr>
            </a:lvl2pPr>
            <a:lvl3pPr>
              <a:defRPr sz="1065">
                <a:latin typeface="Speak Pro" panose="020B0504020101020102" pitchFamily="34" charset="0"/>
              </a:defRPr>
            </a:lvl3pPr>
            <a:lvl4pPr>
              <a:defRPr sz="1065">
                <a:latin typeface="Speak Pro" panose="020B0504020101020102" pitchFamily="34" charset="0"/>
              </a:defRPr>
            </a:lvl4pPr>
            <a:lvl5pPr>
              <a:defRPr sz="1065"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en-GB" noProof="0" dirty="0"/>
              <a:t>Lorem ipsum </a:t>
            </a:r>
            <a:r>
              <a:rPr lang="en-GB" noProof="0" dirty="0" err="1"/>
              <a:t>dolor</a:t>
            </a:r>
            <a:r>
              <a:rPr lang="en-GB" noProof="0" dirty="0"/>
              <a:t> sit </a:t>
            </a:r>
            <a:r>
              <a:rPr lang="en-GB" noProof="0" dirty="0" err="1"/>
              <a:t>amet</a:t>
            </a:r>
            <a:r>
              <a:rPr lang="en-GB" noProof="0" dirty="0"/>
              <a:t>, </a:t>
            </a:r>
            <a:r>
              <a:rPr lang="en-GB" noProof="0" dirty="0" err="1"/>
              <a:t>consectetur</a:t>
            </a:r>
            <a:r>
              <a:rPr lang="en-GB" noProof="0" dirty="0"/>
              <a:t> </a:t>
            </a:r>
            <a:r>
              <a:rPr lang="en-GB" noProof="0" dirty="0" err="1"/>
              <a:t>adipiscing</a:t>
            </a:r>
            <a:r>
              <a:rPr lang="en-GB" noProof="0" dirty="0"/>
              <a:t> </a:t>
            </a:r>
            <a:r>
              <a:rPr lang="en-GB" noProof="0" dirty="0" err="1"/>
              <a:t>elit</a:t>
            </a:r>
            <a:r>
              <a:rPr lang="en-GB" noProof="0" dirty="0"/>
              <a:t>.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DM 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F913EE-E733-F243-BB52-E107DA514A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3" y="0"/>
            <a:ext cx="5765803" cy="4315702"/>
          </a:xfrm>
          <a:prstGeom prst="rect">
            <a:avLst/>
          </a:prstGeom>
        </p:spPr>
      </p:pic>
      <p:sp>
        <p:nvSpPr>
          <p:cNvPr id="13" name="Diamond 12">
            <a:extLst>
              <a:ext uri="{FF2B5EF4-FFF2-40B4-BE49-F238E27FC236}">
                <a16:creationId xmlns:a16="http://schemas.microsoft.com/office/drawing/2014/main" id="{DCBD02D5-1F87-2B44-8737-12CA89C5171D}"/>
              </a:ext>
            </a:extLst>
          </p:cNvPr>
          <p:cNvSpPr/>
          <p:nvPr userDrawn="1"/>
        </p:nvSpPr>
        <p:spPr>
          <a:xfrm>
            <a:off x="0" y="0"/>
            <a:ext cx="5765800" cy="4343400"/>
          </a:xfrm>
          <a:prstGeom prst="diamond">
            <a:avLst/>
          </a:prstGeom>
          <a:solidFill>
            <a:schemeClr val="tx2">
              <a:alpha val="5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sz="2397" noProof="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49BA80B-0FFF-3544-931F-91EAFCC656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4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8648"/>
            <a:ext cx="5765800" cy="4315702"/>
          </a:xfrm>
          <a:prstGeom prst="diamond">
            <a:avLst/>
          </a:prstGeom>
        </p:spPr>
      </p:pic>
      <p:sp>
        <p:nvSpPr>
          <p:cNvPr id="15" name="Diamond 14">
            <a:extLst>
              <a:ext uri="{FF2B5EF4-FFF2-40B4-BE49-F238E27FC236}">
                <a16:creationId xmlns:a16="http://schemas.microsoft.com/office/drawing/2014/main" id="{FFDCA301-4C45-714F-B488-459C093FF109}"/>
              </a:ext>
            </a:extLst>
          </p:cNvPr>
          <p:cNvSpPr/>
          <p:nvPr userDrawn="1"/>
        </p:nvSpPr>
        <p:spPr>
          <a:xfrm>
            <a:off x="-947260" y="-727993"/>
            <a:ext cx="7648023" cy="5761286"/>
          </a:xfrm>
          <a:prstGeom prst="diamond">
            <a:avLst/>
          </a:prstGeom>
          <a:noFill/>
          <a:ln w="12700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sz="2397" noProof="0" dirty="0"/>
          </a:p>
        </p:txBody>
      </p:sp>
      <p:sp>
        <p:nvSpPr>
          <p:cNvPr id="16" name="Diamond 15">
            <a:extLst>
              <a:ext uri="{FF2B5EF4-FFF2-40B4-BE49-F238E27FC236}">
                <a16:creationId xmlns:a16="http://schemas.microsoft.com/office/drawing/2014/main" id="{CB81F636-FA49-634D-A31E-0D0B11CA97E2}"/>
              </a:ext>
            </a:extLst>
          </p:cNvPr>
          <p:cNvSpPr/>
          <p:nvPr userDrawn="1"/>
        </p:nvSpPr>
        <p:spPr>
          <a:xfrm>
            <a:off x="1" y="-19050"/>
            <a:ext cx="5765800" cy="4343400"/>
          </a:xfrm>
          <a:prstGeom prst="diamond">
            <a:avLst/>
          </a:prstGeom>
          <a:noFill/>
          <a:ln>
            <a:solidFill>
              <a:schemeClr val="accent3"/>
            </a:solidFill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sz="2397" noProof="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C1A995-C2E2-224F-9F57-C64FD4EFDD03}"/>
              </a:ext>
            </a:extLst>
          </p:cNvPr>
          <p:cNvCxnSpPr/>
          <p:nvPr userDrawn="1"/>
        </p:nvCxnSpPr>
        <p:spPr>
          <a:xfrm flipV="1">
            <a:off x="-516144" y="-123453"/>
            <a:ext cx="3144982" cy="2362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56340C6-3779-3D40-9436-2C57866EC365}"/>
              </a:ext>
            </a:extLst>
          </p:cNvPr>
          <p:cNvCxnSpPr/>
          <p:nvPr userDrawn="1"/>
        </p:nvCxnSpPr>
        <p:spPr>
          <a:xfrm flipV="1">
            <a:off x="2876752" y="2293504"/>
            <a:ext cx="3144982" cy="2362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7E5D40B-A51E-324C-BB04-C96DD1373E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35772" y="2447989"/>
            <a:ext cx="3094256" cy="207963"/>
          </a:xfrm>
          <a:prstGeom prst="rect">
            <a:avLst/>
          </a:prstGeom>
        </p:spPr>
        <p:txBody>
          <a:bodyPr lIns="0" rIns="0" rtlCol="0" anchor="ctr"/>
          <a:lstStyle>
            <a:lvl1pPr algn="ctr">
              <a:defRPr sz="2130" b="1" cap="all" spc="799" baseline="0">
                <a:solidFill>
                  <a:schemeClr val="accent3"/>
                </a:solidFill>
                <a:latin typeface="Speak Pro" panose="020B0504020101020102" pitchFamily="34" charset="0"/>
              </a:defRPr>
            </a:lvl1pPr>
          </a:lstStyle>
          <a:p>
            <a:pPr lvl="0" rtl="0"/>
            <a:r>
              <a:rPr lang="en-GB" noProof="0" dirty="0"/>
              <a:t>Band Name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48DE4B4-7479-B94A-BD51-E48308DDB4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2208" y="2690515"/>
            <a:ext cx="4755517" cy="228600"/>
          </a:xfrm>
          <a:prstGeom prst="rect">
            <a:avLst/>
          </a:prstGeom>
        </p:spPr>
        <p:txBody>
          <a:bodyPr rtlCol="0"/>
          <a:lstStyle>
            <a:lvl1pPr algn="ctr">
              <a:defRPr sz="1065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>
              <a:defRPr sz="1065">
                <a:latin typeface="Speak Pro" panose="020B0504020101020102" pitchFamily="34" charset="0"/>
              </a:defRPr>
            </a:lvl2pPr>
            <a:lvl3pPr>
              <a:defRPr sz="1065">
                <a:latin typeface="Speak Pro" panose="020B0504020101020102" pitchFamily="34" charset="0"/>
              </a:defRPr>
            </a:lvl3pPr>
            <a:lvl4pPr>
              <a:defRPr sz="1065">
                <a:latin typeface="Speak Pro" panose="020B0504020101020102" pitchFamily="34" charset="0"/>
              </a:defRPr>
            </a:lvl4pPr>
            <a:lvl5pPr>
              <a:defRPr sz="1065">
                <a:latin typeface="Speak Pro" panose="020B0504020101020102" pitchFamily="34" charset="0"/>
              </a:defRPr>
            </a:lvl5pPr>
          </a:lstStyle>
          <a:p>
            <a:pPr lvl="0" rtl="0"/>
            <a:r>
              <a:rPr lang="en-GB" noProof="0" dirty="0"/>
              <a:t>Lorem ipsum </a:t>
            </a:r>
            <a:r>
              <a:rPr lang="en-GB" noProof="0" dirty="0" err="1"/>
              <a:t>dolor</a:t>
            </a:r>
            <a:r>
              <a:rPr lang="en-GB" noProof="0" dirty="0"/>
              <a:t> sit </a:t>
            </a:r>
            <a:r>
              <a:rPr lang="en-GB" noProof="0" dirty="0" err="1"/>
              <a:t>amet</a:t>
            </a:r>
            <a:r>
              <a:rPr lang="en-GB" noProof="0" dirty="0"/>
              <a:t>, </a:t>
            </a:r>
            <a:r>
              <a:rPr lang="en-GB" noProof="0" dirty="0" err="1"/>
              <a:t>consectetur</a:t>
            </a:r>
            <a:r>
              <a:rPr lang="en-GB" noProof="0" dirty="0"/>
              <a:t> </a:t>
            </a:r>
            <a:r>
              <a:rPr lang="en-GB" noProof="0" dirty="0" err="1"/>
              <a:t>adipiscing</a:t>
            </a:r>
            <a:r>
              <a:rPr lang="en-GB" noProof="0" dirty="0"/>
              <a:t> </a:t>
            </a:r>
            <a:r>
              <a:rPr lang="en-GB" noProof="0" dirty="0" err="1"/>
              <a:t>elit</a:t>
            </a:r>
            <a:r>
              <a:rPr lang="en-GB" noProof="0" dirty="0"/>
              <a:t>.</a:t>
            </a: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7F6BCD73-8303-A94B-A05D-A683CFEE99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5616" y="928839"/>
            <a:ext cx="4642271" cy="1673890"/>
          </a:xfrm>
          <a:prstGeom prst="rect">
            <a:avLst/>
          </a:prstGeom>
          <a:ln>
            <a:noFill/>
          </a:ln>
        </p:spPr>
        <p:txBody>
          <a:bodyPr lIns="0" tIns="0" rIns="0" bIns="0" rtlCol="0" anchor="ctr"/>
          <a:lstStyle>
            <a:lvl1pPr algn="ctr">
              <a:lnSpc>
                <a:spcPts val="6497"/>
              </a:lnSpc>
              <a:defRPr sz="5858" b="0" i="0" cap="all" baseline="0">
                <a:ln>
                  <a:solidFill>
                    <a:schemeClr val="accent3"/>
                  </a:solidFill>
                </a:ln>
                <a:noFill/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rtl="0"/>
            <a:r>
              <a:rPr lang="en-GB" noProof="0" dirty="0"/>
              <a:t>Album </a:t>
            </a:r>
            <a:br>
              <a:rPr lang="en-GB" noProof="0" dirty="0"/>
            </a:br>
            <a:r>
              <a:rPr lang="en-GB" noProof="0" dirty="0"/>
              <a:t>Title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85B8A-5898-4987-9C4B-A4E52EB34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350" y="230188"/>
            <a:ext cx="4971100" cy="836612"/>
          </a:xfrm>
          <a:prstGeom prst="rect">
            <a:avLst/>
          </a:prstGeom>
        </p:spPr>
        <p:txBody>
          <a:bodyPr rtlCol="0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0211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rgbClr val="08002A"/>
            </a:gs>
            <a:gs pos="0">
              <a:srgbClr val="B026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2" r:id="rId2"/>
    <p:sldLayoutId id="2147483661" r:id="rId3"/>
    <p:sldLayoutId id="2147483664" r:id="rId4"/>
    <p:sldLayoutId id="2147483665" r:id="rId5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608716" eaLnBrk="1" hangingPunct="1">
        <a:defRPr>
          <a:latin typeface="+mn-lt"/>
          <a:ea typeface="+mn-ea"/>
          <a:cs typeface="+mn-cs"/>
        </a:defRPr>
      </a:lvl2pPr>
      <a:lvl3pPr marL="1217432" eaLnBrk="1" hangingPunct="1">
        <a:defRPr>
          <a:latin typeface="+mn-lt"/>
          <a:ea typeface="+mn-ea"/>
          <a:cs typeface="+mn-cs"/>
        </a:defRPr>
      </a:lvl3pPr>
      <a:lvl4pPr marL="1826148" eaLnBrk="1" hangingPunct="1">
        <a:defRPr>
          <a:latin typeface="+mn-lt"/>
          <a:ea typeface="+mn-ea"/>
          <a:cs typeface="+mn-cs"/>
        </a:defRPr>
      </a:lvl4pPr>
      <a:lvl5pPr marL="2434864" eaLnBrk="1" hangingPunct="1">
        <a:defRPr>
          <a:latin typeface="+mn-lt"/>
          <a:ea typeface="+mn-ea"/>
          <a:cs typeface="+mn-cs"/>
        </a:defRPr>
      </a:lvl5pPr>
      <a:lvl6pPr marL="3043580" eaLnBrk="1" hangingPunct="1">
        <a:defRPr>
          <a:latin typeface="+mn-lt"/>
          <a:ea typeface="+mn-ea"/>
          <a:cs typeface="+mn-cs"/>
        </a:defRPr>
      </a:lvl6pPr>
      <a:lvl7pPr marL="3652296" eaLnBrk="1" hangingPunct="1">
        <a:defRPr>
          <a:latin typeface="+mn-lt"/>
          <a:ea typeface="+mn-ea"/>
          <a:cs typeface="+mn-cs"/>
        </a:defRPr>
      </a:lvl7pPr>
      <a:lvl8pPr marL="4261013" eaLnBrk="1" hangingPunct="1">
        <a:defRPr>
          <a:latin typeface="+mn-lt"/>
          <a:ea typeface="+mn-ea"/>
          <a:cs typeface="+mn-cs"/>
        </a:defRPr>
      </a:lvl8pPr>
      <a:lvl9pPr marL="4869729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608716" eaLnBrk="1" hangingPunct="1">
        <a:defRPr>
          <a:latin typeface="+mn-lt"/>
          <a:ea typeface="+mn-ea"/>
          <a:cs typeface="+mn-cs"/>
        </a:defRPr>
      </a:lvl2pPr>
      <a:lvl3pPr marL="1217432" eaLnBrk="1" hangingPunct="1">
        <a:defRPr>
          <a:latin typeface="+mn-lt"/>
          <a:ea typeface="+mn-ea"/>
          <a:cs typeface="+mn-cs"/>
        </a:defRPr>
      </a:lvl3pPr>
      <a:lvl4pPr marL="1826148" eaLnBrk="1" hangingPunct="1">
        <a:defRPr>
          <a:latin typeface="+mn-lt"/>
          <a:ea typeface="+mn-ea"/>
          <a:cs typeface="+mn-cs"/>
        </a:defRPr>
      </a:lvl4pPr>
      <a:lvl5pPr marL="2434864" eaLnBrk="1" hangingPunct="1">
        <a:defRPr>
          <a:latin typeface="+mn-lt"/>
          <a:ea typeface="+mn-ea"/>
          <a:cs typeface="+mn-cs"/>
        </a:defRPr>
      </a:lvl5pPr>
      <a:lvl6pPr marL="3043580" eaLnBrk="1" hangingPunct="1">
        <a:defRPr>
          <a:latin typeface="+mn-lt"/>
          <a:ea typeface="+mn-ea"/>
          <a:cs typeface="+mn-cs"/>
        </a:defRPr>
      </a:lvl6pPr>
      <a:lvl7pPr marL="3652296" eaLnBrk="1" hangingPunct="1">
        <a:defRPr>
          <a:latin typeface="+mn-lt"/>
          <a:ea typeface="+mn-ea"/>
          <a:cs typeface="+mn-cs"/>
        </a:defRPr>
      </a:lvl7pPr>
      <a:lvl8pPr marL="4261013" eaLnBrk="1" hangingPunct="1">
        <a:defRPr>
          <a:latin typeface="+mn-lt"/>
          <a:ea typeface="+mn-ea"/>
          <a:cs typeface="+mn-cs"/>
        </a:defRPr>
      </a:lvl8pPr>
      <a:lvl9pPr marL="4869729" eaLnBrk="1" hangingPunct="1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8000">
              <a:srgbClr val="08002A"/>
            </a:gs>
            <a:gs pos="0">
              <a:srgbClr val="B0266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8C611-2757-0848-8EAD-40B6E12C07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38684" y="2450207"/>
            <a:ext cx="4211424" cy="207963"/>
          </a:xfrm>
        </p:spPr>
        <p:txBody>
          <a:bodyPr rtlCol="0"/>
          <a:lstStyle/>
          <a:p>
            <a:pPr rtl="0"/>
            <a:r>
              <a:rPr lang="en-GB" sz="1500" dirty="0">
                <a:solidFill>
                  <a:schemeClr val="bg1">
                    <a:lumMod val="85000"/>
                  </a:schemeClr>
                </a:solidFill>
              </a:rPr>
              <a:t>DISCOVER MUSIC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A31EAF-3AB0-A545-9F82-E6370B1371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06636" y="3170287"/>
            <a:ext cx="4755517" cy="228600"/>
          </a:xfrm>
        </p:spPr>
        <p:txBody>
          <a:bodyPr rtlCol="0"/>
          <a:lstStyle/>
          <a:p>
            <a:pPr rtl="0"/>
            <a:r>
              <a:rPr lang="en-GB" sz="900" dirty="0">
                <a:solidFill>
                  <a:srgbClr val="5EED7D"/>
                </a:solidFill>
              </a:rPr>
              <a:t>Estela Oshiro, Pablo Sánchez, Tracy Nguyen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95368CA7-8DCE-34D9-98FF-0E5E7B45C55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467076" y="3505500"/>
            <a:ext cx="1584176" cy="792088"/>
          </a:xfrm>
          <a:prstGeom prst="rect">
            <a:avLst/>
          </a:prstGeom>
        </p:spPr>
      </p:pic>
      <p:sp>
        <p:nvSpPr>
          <p:cNvPr id="8" name="Title 11">
            <a:extLst>
              <a:ext uri="{FF2B5EF4-FFF2-40B4-BE49-F238E27FC236}">
                <a16:creationId xmlns:a16="http://schemas.microsoft.com/office/drawing/2014/main" id="{9A70E15D-C4F7-E23C-95D7-AF940751C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52" y="866031"/>
            <a:ext cx="4642271" cy="1673890"/>
          </a:xfrm>
        </p:spPr>
        <p:txBody>
          <a:bodyPr rtlCol="0"/>
          <a:lstStyle/>
          <a:p>
            <a:pPr rtl="0">
              <a:lnSpc>
                <a:spcPct val="100000"/>
              </a:lnSpc>
            </a:pPr>
            <a:r>
              <a:rPr lang="en-GB" sz="4000" dirty="0"/>
              <a:t>Song</a:t>
            </a:r>
            <a:br>
              <a:rPr lang="en-GB" sz="4000" dirty="0"/>
            </a:br>
            <a:r>
              <a:rPr lang="en-GB" sz="4000" dirty="0"/>
              <a:t>recommender</a:t>
            </a:r>
          </a:p>
        </p:txBody>
      </p:sp>
    </p:spTree>
    <p:extLst>
      <p:ext uri="{BB962C8B-B14F-4D97-AF65-F5344CB8AC3E}">
        <p14:creationId xmlns:p14="http://schemas.microsoft.com/office/powerpoint/2010/main" val="4211226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B73F1B9-07EB-2D42-864A-2823E2816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772" y="650007"/>
            <a:ext cx="3458964" cy="864096"/>
          </a:xfrm>
        </p:spPr>
        <p:txBody>
          <a:bodyPr rtlCol="0"/>
          <a:lstStyle/>
          <a:p>
            <a:pPr rtl="0"/>
            <a:r>
              <a:rPr lang="en-GB" sz="4000" dirty="0"/>
              <a:t>PROJECT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D4AD7C96-8FE4-2786-F40F-B0A237B6E3B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323060" y="3386311"/>
            <a:ext cx="1584176" cy="792088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FEAD4CB-6B74-01BB-44B9-7306CFC75B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810892" y="1298079"/>
            <a:ext cx="2952328" cy="1944216"/>
          </a:xfrm>
        </p:spPr>
        <p:txBody>
          <a:bodyPr rtlCol="0"/>
          <a:lstStyle/>
          <a:p>
            <a:pPr algn="l" rtl="0"/>
            <a:endParaRPr lang="en-GB" dirty="0"/>
          </a:p>
          <a:p>
            <a:pPr algn="l" rtl="0"/>
            <a:endParaRPr lang="en-GB" dirty="0"/>
          </a:p>
          <a:p>
            <a:pPr algn="l" rtl="0"/>
            <a:r>
              <a:rPr lang="en-GB" sz="1400" dirty="0"/>
              <a:t>Song recommender to discover new genres, artists according to the user’s taste.</a:t>
            </a:r>
          </a:p>
          <a:p>
            <a:pPr algn="l" rtl="0"/>
            <a:endParaRPr lang="en-GB" sz="1400" dirty="0"/>
          </a:p>
          <a:p>
            <a:pPr algn="l" rtl="0"/>
            <a:r>
              <a:rPr lang="en-GB" sz="1400" dirty="0"/>
              <a:t>Recommendation is done according to song’s audio features and popularity.</a:t>
            </a:r>
          </a:p>
          <a:p>
            <a:pPr algn="l" rtl="0"/>
            <a:endParaRPr lang="en-GB" dirty="0"/>
          </a:p>
          <a:p>
            <a:pPr algn="l" rtl="0"/>
            <a:endParaRPr lang="en-GB" dirty="0"/>
          </a:p>
          <a:p>
            <a:pPr algn="l" rtl="0"/>
            <a:endParaRPr lang="en-GB" dirty="0"/>
          </a:p>
          <a:p>
            <a:pPr rtl="0"/>
            <a:endParaRPr lang="en-GB" dirty="0"/>
          </a:p>
          <a:p>
            <a:pPr rtl="0"/>
            <a:endParaRPr lang="en-GB" dirty="0"/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2105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B73F1B9-07EB-2D42-864A-2823E2816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740" y="577999"/>
            <a:ext cx="3458964" cy="864096"/>
          </a:xfrm>
        </p:spPr>
        <p:txBody>
          <a:bodyPr rtlCol="0"/>
          <a:lstStyle/>
          <a:p>
            <a:pPr rtl="0"/>
            <a:r>
              <a:rPr lang="en-GB" sz="3000" dirty="0"/>
              <a:t>About our product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D4AD7C96-8FE4-2786-F40F-B0A237B6E3B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323060" y="3386311"/>
            <a:ext cx="1584176" cy="792088"/>
          </a:xfrm>
          <a:prstGeom prst="rect">
            <a:avLst/>
          </a:prstGeo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CECC12B-C545-1461-B452-69BA07ACBA5E}"/>
              </a:ext>
            </a:extLst>
          </p:cNvPr>
          <p:cNvSpPr txBox="1">
            <a:spLocks/>
          </p:cNvSpPr>
          <p:nvPr/>
        </p:nvSpPr>
        <p:spPr>
          <a:xfrm>
            <a:off x="2738884" y="1514103"/>
            <a:ext cx="3168352" cy="2088232"/>
          </a:xfrm>
          <a:prstGeom prst="rect">
            <a:avLst/>
          </a:prstGeom>
        </p:spPr>
        <p:txBody>
          <a:bodyPr rtlCol="0"/>
          <a:lstStyle>
            <a:lvl1pPr marL="0" algn="ctr" eaLnBrk="1" hangingPunct="1">
              <a:defRPr sz="799" b="0">
                <a:solidFill>
                  <a:schemeClr val="bg1"/>
                </a:solidFill>
                <a:latin typeface="Speak Pro" panose="020B0504020101020102" pitchFamily="34" charset="0"/>
                <a:ea typeface="+mn-ea"/>
                <a:cs typeface="+mn-cs"/>
              </a:defRPr>
            </a:lvl1pPr>
            <a:lvl2pPr marL="608716" eaLnBrk="1" hangingPunct="1">
              <a:defRPr sz="1065">
                <a:latin typeface="Speak Pro" panose="020B0504020101020102" pitchFamily="34" charset="0"/>
                <a:ea typeface="+mn-ea"/>
                <a:cs typeface="+mn-cs"/>
              </a:defRPr>
            </a:lvl2pPr>
            <a:lvl3pPr marL="1217432" eaLnBrk="1" hangingPunct="1">
              <a:defRPr sz="1065">
                <a:latin typeface="Speak Pro" panose="020B0504020101020102" pitchFamily="34" charset="0"/>
                <a:ea typeface="+mn-ea"/>
                <a:cs typeface="+mn-cs"/>
              </a:defRPr>
            </a:lvl3pPr>
            <a:lvl4pPr marL="1826148" eaLnBrk="1" hangingPunct="1">
              <a:defRPr sz="1065">
                <a:latin typeface="Speak Pro" panose="020B0504020101020102" pitchFamily="34" charset="0"/>
                <a:ea typeface="+mn-ea"/>
                <a:cs typeface="+mn-cs"/>
              </a:defRPr>
            </a:lvl4pPr>
            <a:lvl5pPr marL="2434864" eaLnBrk="1" hangingPunct="1">
              <a:defRPr sz="1065">
                <a:latin typeface="Speak Pro" panose="020B0504020101020102" pitchFamily="34" charset="0"/>
                <a:ea typeface="+mn-ea"/>
                <a:cs typeface="+mn-cs"/>
              </a:defRPr>
            </a:lvl5pPr>
            <a:lvl6pPr marL="3043580" eaLnBrk="1" hangingPunct="1">
              <a:defRPr>
                <a:latin typeface="+mn-lt"/>
                <a:ea typeface="+mn-ea"/>
                <a:cs typeface="+mn-cs"/>
              </a:defRPr>
            </a:lvl6pPr>
            <a:lvl7pPr marL="3652296" eaLnBrk="1" hangingPunct="1">
              <a:defRPr>
                <a:latin typeface="+mn-lt"/>
                <a:ea typeface="+mn-ea"/>
                <a:cs typeface="+mn-cs"/>
              </a:defRPr>
            </a:lvl7pPr>
            <a:lvl8pPr marL="4261013" eaLnBrk="1" hangingPunct="1">
              <a:defRPr>
                <a:latin typeface="+mn-lt"/>
                <a:ea typeface="+mn-ea"/>
                <a:cs typeface="+mn-cs"/>
              </a:defRPr>
            </a:lvl8pPr>
            <a:lvl9pPr marL="4869729" eaLnBrk="1" hangingPunct="1">
              <a:defRPr>
                <a:latin typeface="+mn-lt"/>
                <a:ea typeface="+mn-ea"/>
                <a:cs typeface="+mn-cs"/>
              </a:defRPr>
            </a:lvl9pPr>
          </a:lstStyle>
          <a:p>
            <a:pPr algn="l" rtl="0"/>
            <a:endParaRPr lang="en-GB" kern="0" dirty="0"/>
          </a:p>
          <a:p>
            <a:pPr algn="l" rtl="0"/>
            <a:r>
              <a:rPr lang="en-GB" sz="1200" kern="0" dirty="0"/>
              <a:t>Song recommender’s features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-GB" sz="1200" kern="0" dirty="0"/>
              <a:t>Simple and easy to use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-GB" sz="1200" kern="0" dirty="0"/>
              <a:t>Fast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-GB" sz="1200" kern="0" dirty="0"/>
              <a:t>Global - Includes songs and artists from all over the world 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-GB" sz="1200" kern="0" dirty="0"/>
              <a:t>Accurate - Recommendation based on several audio features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-GB" sz="1200" kern="0" dirty="0"/>
              <a:t>Future partnership with Spotify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-GB" sz="1200" kern="0" dirty="0"/>
              <a:t>14 groups of songs</a:t>
            </a:r>
          </a:p>
          <a:p>
            <a:pPr marL="171450" indent="-171450" algn="l" rtl="0">
              <a:buFont typeface="Arial" panose="020B0604020202020204" pitchFamily="34" charset="0"/>
              <a:buChar char="•"/>
            </a:pPr>
            <a:r>
              <a:rPr lang="en-GB" sz="1200" kern="0" dirty="0"/>
              <a:t>Trend and not trend songs</a:t>
            </a:r>
          </a:p>
        </p:txBody>
      </p:sp>
    </p:spTree>
    <p:extLst>
      <p:ext uri="{BB962C8B-B14F-4D97-AF65-F5344CB8AC3E}">
        <p14:creationId xmlns:p14="http://schemas.microsoft.com/office/powerpoint/2010/main" val="2383565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B73F1B9-07EB-2D42-864A-2823E2816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740" y="577999"/>
            <a:ext cx="3458964" cy="864096"/>
          </a:xfrm>
        </p:spPr>
        <p:txBody>
          <a:bodyPr rtlCol="0"/>
          <a:lstStyle/>
          <a:p>
            <a:pPr rtl="0"/>
            <a:r>
              <a:rPr lang="en-GB" sz="3000" dirty="0"/>
              <a:t>Next steps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D4AD7C96-8FE4-2786-F40F-B0A237B6E3B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323060" y="3386311"/>
            <a:ext cx="1584176" cy="792088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FEAD4CB-6B74-01BB-44B9-7306CFC75B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38884" y="1154063"/>
            <a:ext cx="3149848" cy="2088232"/>
          </a:xfrm>
        </p:spPr>
        <p:txBody>
          <a:bodyPr rtlCol="0"/>
          <a:lstStyle/>
          <a:p>
            <a:pPr algn="l" rtl="0"/>
            <a:r>
              <a:rPr lang="en-GB" sz="1700" dirty="0"/>
              <a:t>Create an app	</a:t>
            </a:r>
          </a:p>
          <a:p>
            <a:pPr algn="l" rtl="0"/>
            <a:r>
              <a:rPr lang="en-GB" sz="1700" dirty="0"/>
              <a:t>Add more songs in the database</a:t>
            </a:r>
          </a:p>
          <a:p>
            <a:pPr algn="l" rtl="0"/>
            <a:r>
              <a:rPr lang="en-GB" sz="1700" dirty="0"/>
              <a:t>Additional features in the system: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GB" sz="1700" dirty="0"/>
              <a:t>Genre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GB" sz="1700" dirty="0"/>
              <a:t>National or International song</a:t>
            </a:r>
          </a:p>
          <a:p>
            <a:pPr algn="l" rtl="0"/>
            <a:r>
              <a:rPr lang="en-GB" sz="1700" dirty="0"/>
              <a:t>Return a playlist with the songs recommended</a:t>
            </a:r>
          </a:p>
          <a:p>
            <a:pPr algn="l" rtl="0"/>
            <a:endParaRPr lang="en-GB" sz="1700" dirty="0"/>
          </a:p>
          <a:p>
            <a:pPr algn="l"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9880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9000">
              <a:srgbClr val="08002A"/>
            </a:gs>
            <a:gs pos="0">
              <a:srgbClr val="B02663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B73F1B9-07EB-2D42-864A-2823E2816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644" y="3026271"/>
            <a:ext cx="4642271" cy="484972"/>
          </a:xfrm>
        </p:spPr>
        <p:txBody>
          <a:bodyPr rtlCol="0"/>
          <a:lstStyle/>
          <a:p>
            <a:pPr rtl="0"/>
            <a:r>
              <a:rPr lang="en-GB" dirty="0"/>
              <a:t>Let’s try it!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A31EAF-3AB0-A545-9F82-E6370B1371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62208" y="4597000"/>
            <a:ext cx="4755517" cy="304353"/>
          </a:xfrm>
        </p:spPr>
        <p:txBody>
          <a:bodyPr rtlCol="0"/>
          <a:lstStyle/>
          <a:p>
            <a:pPr rt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07177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8C611-2757-0848-8EAD-40B6E12C07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en-GB" dirty="0"/>
              <a:t>SINGER NAME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B73F1B9-07EB-2D42-864A-2823E2816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sz="4000" dirty="0"/>
              <a:t>xxx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A31EAF-3AB0-A545-9F82-E6370B1371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rtlCol="0"/>
          <a:lstStyle/>
          <a:p>
            <a:pPr rt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67268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DM ">
      <a:dk1>
        <a:srgbClr val="000000"/>
      </a:dk1>
      <a:lt1>
        <a:srgbClr val="FFFFFF"/>
      </a:lt1>
      <a:dk2>
        <a:srgbClr val="070029"/>
      </a:dk2>
      <a:lt2>
        <a:srgbClr val="FFFFFF"/>
      </a:lt2>
      <a:accent1>
        <a:srgbClr val="AF2662"/>
      </a:accent1>
      <a:accent2>
        <a:srgbClr val="070029"/>
      </a:accent2>
      <a:accent3>
        <a:srgbClr val="5DEC7D"/>
      </a:accent3>
      <a:accent4>
        <a:srgbClr val="54F1F1"/>
      </a:accent4>
      <a:accent5>
        <a:srgbClr val="604CB3"/>
      </a:accent5>
      <a:accent6>
        <a:srgbClr val="44A4EC"/>
      </a:accent6>
      <a:hlink>
        <a:srgbClr val="AF2662"/>
      </a:hlink>
      <a:folHlink>
        <a:srgbClr val="5DEC7D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1386_TF56341386.potx" id="{5BC99BB0-A203-4C60-AA57-54C2BCCF6C04}" vid="{B627598B-FD2A-4F2B-AD83-9BC32E1B76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</TotalTime>
  <Words>146</Words>
  <Application>Microsoft Macintosh PowerPoint</Application>
  <PresentationFormat>Custom</PresentationFormat>
  <Paragraphs>42</Paragraphs>
  <Slides>6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Arial Black</vt:lpstr>
      <vt:lpstr>Calibri</vt:lpstr>
      <vt:lpstr>Garamond</vt:lpstr>
      <vt:lpstr>Sagona Book</vt:lpstr>
      <vt:lpstr>Speak Pro</vt:lpstr>
      <vt:lpstr>Office Theme</vt:lpstr>
      <vt:lpstr>Song recommender</vt:lpstr>
      <vt:lpstr>PROJECT</vt:lpstr>
      <vt:lpstr>About our product</vt:lpstr>
      <vt:lpstr>Next steps</vt:lpstr>
      <vt:lpstr>Let’s try it!</vt:lpstr>
      <vt:lpstr>xxx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Song recommender</dc:title>
  <dc:creator>Estela Oshiro</dc:creator>
  <cp:lastModifiedBy>Estela Oshiro</cp:lastModifiedBy>
  <cp:revision>3</cp:revision>
  <dcterms:created xsi:type="dcterms:W3CDTF">2023-02-17T08:48:21Z</dcterms:created>
  <dcterms:modified xsi:type="dcterms:W3CDTF">2023-02-17T11:00:47Z</dcterms:modified>
</cp:coreProperties>
</file>

<file path=docProps/thumbnail.jpeg>
</file>